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3.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4.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747" r:id="rId3"/>
    <p:sldMasterId id="2147483817" r:id="rId4"/>
    <p:sldMasterId id="2147483864" r:id="rId5"/>
  </p:sldMasterIdLst>
  <p:notesMasterIdLst>
    <p:notesMasterId r:id="rId20"/>
  </p:notesMasterIdLst>
  <p:sldIdLst>
    <p:sldId id="2147481186" r:id="rId6"/>
    <p:sldId id="2147482185" r:id="rId7"/>
    <p:sldId id="2147482186" r:id="rId8"/>
    <p:sldId id="2147482180" r:id="rId9"/>
    <p:sldId id="2147482187" r:id="rId10"/>
    <p:sldId id="2147482179" r:id="rId11"/>
    <p:sldId id="2147482188" r:id="rId12"/>
    <p:sldId id="2147482189" r:id="rId13"/>
    <p:sldId id="2147482190" r:id="rId14"/>
    <p:sldId id="2147482182" r:id="rId15"/>
    <p:sldId id="276" r:id="rId16"/>
    <p:sldId id="2147469006" r:id="rId17"/>
    <p:sldId id="2147482181" r:id="rId18"/>
    <p:sldId id="21474690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56"/>
    <p:restoredTop sz="86950"/>
  </p:normalViewPr>
  <p:slideViewPr>
    <p:cSldViewPr snapToGrid="0">
      <p:cViewPr varScale="1">
        <p:scale>
          <a:sx n="90" d="100"/>
          <a:sy n="90" d="100"/>
        </p:scale>
        <p:origin x="98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3090EE-A904-C544-B0BB-503A5E351516}"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0E7D3-BC76-0243-B306-9714E98D4FE3}" type="slidenum">
              <a:rPr lang="en-US" smtClean="0"/>
              <a:t>‹#›</a:t>
            </a:fld>
            <a:endParaRPr lang="en-US"/>
          </a:p>
        </p:txBody>
      </p:sp>
    </p:spTree>
    <p:extLst>
      <p:ext uri="{BB962C8B-B14F-4D97-AF65-F5344CB8AC3E}">
        <p14:creationId xmlns:p14="http://schemas.microsoft.com/office/powerpoint/2010/main" val="363823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39937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735217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984867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The AI governance maturity assessment, and the recommendations to develop the AI governance strategy is work that is done by IBM Consulting. </a:t>
            </a:r>
            <a:br>
              <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br>
            <a:br>
              <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br>
            <a:r>
              <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All Premier and Elite client </a:t>
            </a:r>
            <a:r>
              <a:rPr kumimoji="0" lang="en-US" sz="1000" b="0" i="0" u="none" strike="noStrike" kern="1200" cap="none" spc="0" normalizeH="0" baseline="0" noProof="0" dirty="0" err="1">
                <a:ln>
                  <a:noFill/>
                </a:ln>
                <a:solidFill>
                  <a:srgbClr val="F3F3F3">
                    <a:lumMod val="10000"/>
                  </a:srgbClr>
                </a:solidFill>
                <a:effectLst/>
                <a:uLnTx/>
                <a:uFillTx/>
                <a:latin typeface="IBM Plex Sans" panose="020B0503050203000203" pitchFamily="34" charset="0"/>
                <a:sym typeface="IBM Plex Sans Medium"/>
              </a:rPr>
              <a:t>watsonx.governance</a:t>
            </a:r>
            <a:r>
              <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 pilots are to include the offer from IBM Consulting to do the Maturity Assessment.  For other clients the assessment is optional and technology team needs to get agreement from IBM Consulting to make the offer of the assessment to the client.</a:t>
            </a:r>
            <a:br>
              <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br>
            <a:br>
              <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br>
            <a:r>
              <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The AI assessment and the strategic recommendations can be very helpful in getting support from more senior executives for the purchase and implementation of .governance as it  will show them how to implement AI governance to address their most critical risk areas.</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98486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2EFD3-E690-7378-F32E-70AB4FD71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1F8A1-9D6C-6000-841A-D21084748025}"/>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82EF512-91BE-8BDB-3BD3-A90AD8F73F2E}"/>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In Build the outcomes and activities related to the AI maturity assessment and the recommendations for AI Strategy are optional for pilots that are solely Technology run.   Your client may benefit from and it may help you to get broader and more senior buy-in on moving forward with .gov by doing the assessment. You can reach out to IBM Consulting and ask them to be part of the pilot. The WW contact is Shyam Nagarajan. </a:t>
            </a:r>
          </a:p>
        </p:txBody>
      </p:sp>
      <p:sp>
        <p:nvSpPr>
          <p:cNvPr id="4" name="Slide Number Placeholder 3">
            <a:extLst>
              <a:ext uri="{FF2B5EF4-FFF2-40B4-BE49-F238E27FC236}">
                <a16:creationId xmlns:a16="http://schemas.microsoft.com/office/drawing/2014/main" id="{A8B32E92-1711-F41A-B152-FB05470440BE}"/>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137049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murals go to https://foundation-</a:t>
            </a:r>
            <a:r>
              <a:rPr lang="en-US" dirty="0" err="1"/>
              <a:t>models.tech</a:t>
            </a:r>
            <a:r>
              <a:rPr lang="en-US" dirty="0"/>
              <a:t>-</a:t>
            </a:r>
            <a:r>
              <a:rPr lang="en-US" dirty="0" err="1"/>
              <a:t>patterns.techzone.ibm.com</a:t>
            </a:r>
            <a:r>
              <a:rPr lang="en-US" dirty="0"/>
              <a:t>/delivery/workshops/</a:t>
            </a:r>
          </a:p>
        </p:txBody>
      </p:sp>
      <p:sp>
        <p:nvSpPr>
          <p:cNvPr id="4" name="Slide Number Placeholder 3"/>
          <p:cNvSpPr>
            <a:spLocks noGrp="1"/>
          </p:cNvSpPr>
          <p:nvPr>
            <p:ph type="sldNum" sz="quarter" idx="5"/>
          </p:nvPr>
        </p:nvSpPr>
        <p:spPr/>
        <p:txBody>
          <a:bodyPr/>
          <a:lstStyle/>
          <a:p>
            <a:fld id="{2F30E7D3-BC76-0243-B306-9714E98D4FE3}" type="slidenum">
              <a:rPr lang="en-US" smtClean="0"/>
              <a:t>11</a:t>
            </a:fld>
            <a:endParaRPr lang="en-US"/>
          </a:p>
        </p:txBody>
      </p:sp>
    </p:spTree>
    <p:extLst>
      <p:ext uri="{BB962C8B-B14F-4D97-AF65-F5344CB8AC3E}">
        <p14:creationId xmlns:p14="http://schemas.microsoft.com/office/powerpoint/2010/main" val="1868944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murals go to https://foundation-</a:t>
            </a:r>
            <a:r>
              <a:rPr lang="en-US" dirty="0" err="1"/>
              <a:t>models.tech</a:t>
            </a:r>
            <a:r>
              <a:rPr lang="en-US" dirty="0"/>
              <a:t>-</a:t>
            </a:r>
            <a:r>
              <a:rPr lang="en-US" dirty="0" err="1"/>
              <a:t>patterns.techzone.ibm.com</a:t>
            </a:r>
            <a:r>
              <a:rPr lang="en-US" dirty="0"/>
              <a:t>/delivery/workshops/</a:t>
            </a:r>
          </a:p>
          <a:p>
            <a:endParaRPr lang="en-US" dirty="0"/>
          </a:p>
        </p:txBody>
      </p:sp>
      <p:sp>
        <p:nvSpPr>
          <p:cNvPr id="4" name="Slide Number Placeholder 3"/>
          <p:cNvSpPr>
            <a:spLocks noGrp="1"/>
          </p:cNvSpPr>
          <p:nvPr>
            <p:ph type="sldNum" sz="quarter" idx="5"/>
          </p:nvPr>
        </p:nvSpPr>
        <p:spPr/>
        <p:txBody>
          <a:bodyPr/>
          <a:lstStyle/>
          <a:p>
            <a:fld id="{2F30E7D3-BC76-0243-B306-9714E98D4FE3}" type="slidenum">
              <a:rPr lang="en-US" smtClean="0"/>
              <a:t>12</a:t>
            </a:fld>
            <a:endParaRPr lang="en-US"/>
          </a:p>
        </p:txBody>
      </p:sp>
    </p:spTree>
    <p:extLst>
      <p:ext uri="{BB962C8B-B14F-4D97-AF65-F5344CB8AC3E}">
        <p14:creationId xmlns:p14="http://schemas.microsoft.com/office/powerpoint/2010/main" val="2676294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murals go to https://foundation-</a:t>
            </a:r>
            <a:r>
              <a:rPr lang="en-US" dirty="0" err="1"/>
              <a:t>models.tech</a:t>
            </a:r>
            <a:r>
              <a:rPr lang="en-US" dirty="0"/>
              <a:t>-</a:t>
            </a:r>
            <a:r>
              <a:rPr lang="en-US" dirty="0" err="1"/>
              <a:t>patterns.techzone.ibm.com</a:t>
            </a:r>
            <a:r>
              <a:rPr lang="en-US" dirty="0"/>
              <a:t>/delivery/workshops/</a:t>
            </a:r>
          </a:p>
          <a:p>
            <a:endParaRPr lang="en-US" dirty="0"/>
          </a:p>
        </p:txBody>
      </p:sp>
      <p:sp>
        <p:nvSpPr>
          <p:cNvPr id="4" name="Slide Number Placeholder 3"/>
          <p:cNvSpPr>
            <a:spLocks noGrp="1"/>
          </p:cNvSpPr>
          <p:nvPr>
            <p:ph type="sldNum" sz="quarter" idx="5"/>
          </p:nvPr>
        </p:nvSpPr>
        <p:spPr/>
        <p:txBody>
          <a:bodyPr/>
          <a:lstStyle/>
          <a:p>
            <a:fld id="{2F30E7D3-BC76-0243-B306-9714E98D4FE3}" type="slidenum">
              <a:rPr lang="en-US" smtClean="0"/>
              <a:t>13</a:t>
            </a:fld>
            <a:endParaRPr lang="en-US"/>
          </a:p>
        </p:txBody>
      </p:sp>
    </p:spTree>
    <p:extLst>
      <p:ext uri="{BB962C8B-B14F-4D97-AF65-F5344CB8AC3E}">
        <p14:creationId xmlns:p14="http://schemas.microsoft.com/office/powerpoint/2010/main" val="72709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murals go to https://foundation-</a:t>
            </a:r>
            <a:r>
              <a:rPr lang="en-US" dirty="0" err="1"/>
              <a:t>models.tech</a:t>
            </a:r>
            <a:r>
              <a:rPr lang="en-US" dirty="0"/>
              <a:t>-</a:t>
            </a:r>
            <a:r>
              <a:rPr lang="en-US" dirty="0" err="1"/>
              <a:t>patterns.techzone.ibm.com</a:t>
            </a:r>
            <a:r>
              <a:rPr lang="en-US" dirty="0"/>
              <a:t>/delivery/workshops/</a:t>
            </a:r>
          </a:p>
          <a:p>
            <a:endParaRPr lang="en-US" dirty="0"/>
          </a:p>
        </p:txBody>
      </p:sp>
      <p:sp>
        <p:nvSpPr>
          <p:cNvPr id="4" name="Slide Number Placeholder 3"/>
          <p:cNvSpPr>
            <a:spLocks noGrp="1"/>
          </p:cNvSpPr>
          <p:nvPr>
            <p:ph type="sldNum" sz="quarter" idx="5"/>
          </p:nvPr>
        </p:nvSpPr>
        <p:spPr/>
        <p:txBody>
          <a:bodyPr/>
          <a:lstStyle/>
          <a:p>
            <a:fld id="{2F30E7D3-BC76-0243-B306-9714E98D4FE3}" type="slidenum">
              <a:rPr lang="en-US" smtClean="0"/>
              <a:t>14</a:t>
            </a:fld>
            <a:endParaRPr lang="en-US"/>
          </a:p>
        </p:txBody>
      </p:sp>
    </p:spTree>
    <p:extLst>
      <p:ext uri="{BB962C8B-B14F-4D97-AF65-F5344CB8AC3E}">
        <p14:creationId xmlns:p14="http://schemas.microsoft.com/office/powerpoint/2010/main" val="727096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B966-B30E-2612-BE84-BD6DBB33E5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9B1FE9-188C-95B2-3F0B-27C99B387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8610A2-BFEE-EE4C-97EB-09BADB992FB3}"/>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5" name="Footer Placeholder 4">
            <a:extLst>
              <a:ext uri="{FF2B5EF4-FFF2-40B4-BE49-F238E27FC236}">
                <a16:creationId xmlns:a16="http://schemas.microsoft.com/office/drawing/2014/main" id="{BF8B8498-FDA7-C234-3BFF-60E7B064A4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59BE-A25D-3134-2632-626FE4696EB3}"/>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1857908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7D0FE-1C86-27DC-AD71-467C973A7A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339C2D-DE2F-0AFD-C858-DE0B9A2518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98739-3180-E7B4-AAC2-41318A8FE850}"/>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5" name="Footer Placeholder 4">
            <a:extLst>
              <a:ext uri="{FF2B5EF4-FFF2-40B4-BE49-F238E27FC236}">
                <a16:creationId xmlns:a16="http://schemas.microsoft.com/office/drawing/2014/main" id="{B5712CFB-7BD5-ABE3-E6B4-751E07D66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EBF44-B1DD-D826-C0BB-0DBD52208BAC}"/>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3523151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cover, image 4">
    <p:spTree>
      <p:nvGrpSpPr>
        <p:cNvPr id="1" name=""/>
        <p:cNvGrpSpPr/>
        <p:nvPr/>
      </p:nvGrpSpPr>
      <p:grpSpPr>
        <a:xfrm>
          <a:off x="0" y="0"/>
          <a:ext cx="0" cy="0"/>
          <a:chOff x="0" y="0"/>
          <a:chExt cx="0" cy="0"/>
        </a:xfrm>
      </p:grpSpPr>
      <p:pic>
        <p:nvPicPr>
          <p:cNvPr id="9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 y="609"/>
            <a:ext cx="12178063" cy="6856780"/>
          </a:xfrm>
          <a:prstGeom prst="rect">
            <a:avLst/>
          </a:prstGeom>
          <a:ln w="12700">
            <a:miter lim="400000"/>
          </a:ln>
        </p:spPr>
      </p:pic>
      <p:sp>
        <p:nvSpPr>
          <p:cNvPr id="9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9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9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045384"/>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cover, image 5">
    <p:spTree>
      <p:nvGrpSpPr>
        <p:cNvPr id="1" name=""/>
        <p:cNvGrpSpPr/>
        <p:nvPr/>
      </p:nvGrpSpPr>
      <p:grpSpPr>
        <a:xfrm>
          <a:off x="0" y="0"/>
          <a:ext cx="0" cy="0"/>
          <a:chOff x="0" y="0"/>
          <a:chExt cx="0" cy="0"/>
        </a:xfrm>
      </p:grpSpPr>
      <p:pic>
        <p:nvPicPr>
          <p:cNvPr id="105" name="Picture 4" descr="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627"/>
          </a:xfrm>
          <a:prstGeom prst="rect">
            <a:avLst/>
          </a:prstGeom>
          <a:ln w="12700">
            <a:miter lim="400000"/>
          </a:ln>
        </p:spPr>
      </p:pic>
      <p:sp>
        <p:nvSpPr>
          <p:cNvPr id="10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10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10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1692028"/>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cover, image 6">
    <p:spTree>
      <p:nvGrpSpPr>
        <p:cNvPr id="1" name=""/>
        <p:cNvGrpSpPr/>
        <p:nvPr/>
      </p:nvGrpSpPr>
      <p:grpSpPr>
        <a:xfrm>
          <a:off x="0" y="0"/>
          <a:ext cx="0" cy="0"/>
          <a:chOff x="0" y="0"/>
          <a:chExt cx="0" cy="0"/>
        </a:xfrm>
      </p:grpSpPr>
      <p:pic>
        <p:nvPicPr>
          <p:cNvPr id="115" name="Picture 4" descr="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 y="5081"/>
            <a:ext cx="12171209" cy="6852921"/>
          </a:xfrm>
          <a:prstGeom prst="rect">
            <a:avLst/>
          </a:prstGeom>
          <a:ln w="12700">
            <a:miter lim="400000"/>
          </a:ln>
        </p:spPr>
      </p:pic>
      <p:sp>
        <p:nvSpPr>
          <p:cNvPr id="11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11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11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3497400"/>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cover, image 7">
    <p:spTree>
      <p:nvGrpSpPr>
        <p:cNvPr id="1" name=""/>
        <p:cNvGrpSpPr/>
        <p:nvPr/>
      </p:nvGrpSpPr>
      <p:grpSpPr>
        <a:xfrm>
          <a:off x="0" y="0"/>
          <a:ext cx="0" cy="0"/>
          <a:chOff x="0" y="0"/>
          <a:chExt cx="0" cy="0"/>
        </a:xfrm>
      </p:grpSpPr>
      <p:pic>
        <p:nvPicPr>
          <p:cNvPr id="12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 y="609"/>
            <a:ext cx="12178060" cy="6856780"/>
          </a:xfrm>
          <a:prstGeom prst="rect">
            <a:avLst/>
          </a:prstGeom>
          <a:ln w="12700">
            <a:miter lim="400000"/>
          </a:ln>
        </p:spPr>
      </p:pic>
      <p:sp>
        <p:nvSpPr>
          <p:cNvPr id="12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12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12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23156248"/>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cover, image 8">
    <p:spTree>
      <p:nvGrpSpPr>
        <p:cNvPr id="1" name=""/>
        <p:cNvGrpSpPr/>
        <p:nvPr/>
      </p:nvGrpSpPr>
      <p:grpSpPr>
        <a:xfrm>
          <a:off x="0" y="0"/>
          <a:ext cx="0" cy="0"/>
          <a:chOff x="0" y="0"/>
          <a:chExt cx="0" cy="0"/>
        </a:xfrm>
      </p:grpSpPr>
      <p:pic>
        <p:nvPicPr>
          <p:cNvPr id="13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 y="609"/>
            <a:ext cx="12178060" cy="6856777"/>
          </a:xfrm>
          <a:prstGeom prst="rect">
            <a:avLst/>
          </a:prstGeom>
          <a:ln w="12700">
            <a:miter lim="400000"/>
          </a:ln>
        </p:spPr>
      </p:pic>
      <p:sp>
        <p:nvSpPr>
          <p:cNvPr id="13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13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13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24914435"/>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2"/>
                </a:solidFill>
                <a:latin typeface="+mj-lt"/>
                <a:ea typeface="+mj-ea"/>
                <a:cs typeface="+mj-cs"/>
                <a:sym typeface="IBM Plex Sans Light"/>
              </a:defRPr>
            </a:lvl1pPr>
          </a:lstStyle>
          <a:p>
            <a:r>
              <a:t>Title Text</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502561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280415" y="169333"/>
            <a:ext cx="5522979" cy="1066800"/>
          </a:xfrm>
          <a:prstGeom prst="rect">
            <a:avLst/>
          </a:prstGeom>
        </p:spPr>
        <p:txBody>
          <a:bodyPr>
            <a:normAutofit/>
          </a:bodyPr>
          <a:lstStyle>
            <a:lvl1pPr>
              <a:defRPr sz="3200">
                <a:solidFill>
                  <a:schemeClr val="accent2"/>
                </a:solidFill>
                <a:latin typeface="+mj-lt"/>
                <a:ea typeface="+mj-ea"/>
                <a:cs typeface="+mj-cs"/>
                <a:sym typeface="IBM Plex Sans Light"/>
              </a:defRPr>
            </a:lvl1pPr>
          </a:lstStyle>
          <a:p>
            <a:r>
              <a:t>Title Text</a:t>
            </a:r>
          </a:p>
        </p:txBody>
      </p:sp>
      <p:sp>
        <p:nvSpPr>
          <p:cNvPr id="154" name="Body Level One…"/>
          <p:cNvSpPr txBox="1">
            <a:spLocks noGrp="1"/>
          </p:cNvSpPr>
          <p:nvPr>
            <p:ph type="body" sz="half" idx="1"/>
          </p:nvPr>
        </p:nvSpPr>
        <p:spPr>
          <a:xfrm>
            <a:off x="292609" y="1658112"/>
            <a:ext cx="5498593" cy="4336289"/>
          </a:xfrm>
          <a:prstGeom prst="rect">
            <a:avLst/>
          </a:prstGeom>
        </p:spPr>
        <p:txBody>
          <a:bodyPr>
            <a:normAutofit/>
          </a:bodyPr>
          <a:lstStyle>
            <a:lvl1pPr>
              <a:spcBef>
                <a:spcPts val="0"/>
              </a:spcBef>
              <a:defRPr>
                <a:solidFill>
                  <a:schemeClr val="accent2"/>
                </a:solidFill>
              </a:defRPr>
            </a:lvl1pPr>
            <a:lvl2pPr marL="0" indent="0">
              <a:spcBef>
                <a:spcPts val="0"/>
              </a:spcBef>
              <a:buSzTx/>
              <a:buNone/>
              <a:defRPr>
                <a:solidFill>
                  <a:schemeClr val="accent2"/>
                </a:solidFill>
              </a:defRPr>
            </a:lvl2pPr>
            <a:lvl3pPr marL="0" indent="268812">
              <a:spcBef>
                <a:spcPts val="0"/>
              </a:spcBef>
              <a:buSzTx/>
              <a:buNone/>
              <a:defRPr>
                <a:solidFill>
                  <a:schemeClr val="accent2"/>
                </a:solidFill>
              </a:defRPr>
            </a:lvl3pPr>
            <a:lvl4pPr marL="0" indent="579960">
              <a:spcBef>
                <a:spcPts val="0"/>
              </a:spcBef>
              <a:buSzTx/>
              <a:buNone/>
              <a:defRPr>
                <a:solidFill>
                  <a:schemeClr val="accent2"/>
                </a:solidFill>
              </a:defRPr>
            </a:lvl4pPr>
            <a:lvl5pPr marL="0" indent="842422">
              <a:spcBef>
                <a:spcPts val="0"/>
              </a:spcBef>
              <a:buSzTx/>
              <a:buNone/>
              <a:defRPr>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55" name="Text Placeholder 2"/>
          <p:cNvSpPr>
            <a:spLocks noGrp="1"/>
          </p:cNvSpPr>
          <p:nvPr>
            <p:ph type="body" sz="half" idx="21"/>
          </p:nvPr>
        </p:nvSpPr>
        <p:spPr>
          <a:xfrm>
            <a:off x="6388608" y="1658112"/>
            <a:ext cx="5498593" cy="4336289"/>
          </a:xfrm>
          <a:prstGeom prst="rect">
            <a:avLst/>
          </a:prstGeom>
        </p:spPr>
        <p:txBody>
          <a:bodyPr>
            <a:normAutofit/>
          </a:bodyPr>
          <a:lstStyle>
            <a:lvl1pPr>
              <a:spcBef>
                <a:spcPts val="0"/>
              </a:spcBef>
              <a:defRPr>
                <a:solidFill>
                  <a:schemeClr val="accent2"/>
                </a:solidFill>
                <a:latin typeface="IBM Plex Sans Medium"/>
                <a:sym typeface="IBM Plex Sans Medium"/>
              </a:defRPr>
            </a:lvl1pPr>
          </a:lstStyle>
          <a:p>
            <a:pPr>
              <a:spcBef>
                <a:spcPts val="0"/>
              </a:spcBef>
              <a:defRPr>
                <a:solidFill>
                  <a:schemeClr val="accent2"/>
                </a:solidFill>
                <a:latin typeface="IBM Plex Sans Medium"/>
                <a:ea typeface="IBM Plex Sans Medium"/>
                <a:cs typeface="IBM Plex Sans Medium"/>
                <a:sym typeface="IBM Plex Sans Medium"/>
              </a:defRPr>
            </a:pPr>
            <a:endParaRP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0370499"/>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292609" y="237068"/>
            <a:ext cx="5510785" cy="1072897"/>
          </a:xfrm>
          <a:prstGeom prst="rect">
            <a:avLst/>
          </a:prstGeom>
        </p:spPr>
        <p:txBody>
          <a:bodyPr/>
          <a:lstStyle>
            <a:lvl1pPr>
              <a:defRPr sz="2133">
                <a:solidFill>
                  <a:schemeClr val="accent2"/>
                </a:solidFill>
                <a:latin typeface="+mj-lt"/>
                <a:ea typeface="+mj-ea"/>
                <a:cs typeface="+mj-cs"/>
                <a:sym typeface="IBM Plex Sans Light"/>
              </a:defRPr>
            </a:lvl1pPr>
          </a:lstStyle>
          <a:p>
            <a:r>
              <a:t>Title Text</a:t>
            </a:r>
          </a:p>
        </p:txBody>
      </p:sp>
      <p:sp>
        <p:nvSpPr>
          <p:cNvPr id="164" name="Body Level One…"/>
          <p:cNvSpPr txBox="1">
            <a:spLocks noGrp="1"/>
          </p:cNvSpPr>
          <p:nvPr>
            <p:ph type="body" sz="half" idx="1"/>
          </p:nvPr>
        </p:nvSpPr>
        <p:spPr>
          <a:xfrm>
            <a:off x="237068" y="1511807"/>
            <a:ext cx="5608321" cy="4482593"/>
          </a:xfrm>
          <a:prstGeom prst="rect">
            <a:avLst/>
          </a:prstGeom>
        </p:spPr>
        <p:txBody>
          <a:bodyPr>
            <a:normAutofit/>
          </a:bodyPr>
          <a:lstStyle>
            <a:lvl1pPr>
              <a:lnSpc>
                <a:spcPct val="90000"/>
              </a:lnSpc>
              <a:defRPr sz="12800">
                <a:solidFill>
                  <a:schemeClr val="accent2"/>
                </a:solidFill>
              </a:defRPr>
            </a:lvl1pPr>
            <a:lvl2pPr marL="1585358" indent="-1588403">
              <a:lnSpc>
                <a:spcPct val="90000"/>
              </a:lnSpc>
              <a:defRPr sz="12800">
                <a:solidFill>
                  <a:schemeClr val="accent2"/>
                </a:solidFill>
              </a:defRPr>
            </a:lvl2pPr>
            <a:lvl3pPr marL="1813956" indent="-1588403">
              <a:lnSpc>
                <a:spcPct val="90000"/>
              </a:lnSpc>
              <a:defRPr sz="12800">
                <a:solidFill>
                  <a:schemeClr val="accent2"/>
                </a:solidFill>
              </a:defRPr>
            </a:lvl3pPr>
            <a:lvl4pPr marL="2194950" indent="-1588403">
              <a:lnSpc>
                <a:spcPct val="90000"/>
              </a:lnSpc>
              <a:defRPr sz="12800">
                <a:solidFill>
                  <a:schemeClr val="accent2"/>
                </a:solidFill>
              </a:defRPr>
            </a:lvl4pPr>
            <a:lvl5pPr marL="2427781" indent="-1588403">
              <a:lnSpc>
                <a:spcPct val="90000"/>
              </a:lnSpc>
              <a:defRPr sz="128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36477474"/>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292609" y="237068"/>
            <a:ext cx="5510785" cy="1072897"/>
          </a:xfrm>
          <a:prstGeom prst="rect">
            <a:avLst/>
          </a:prstGeom>
        </p:spPr>
        <p:txBody>
          <a:bodyPr>
            <a:normAutofit/>
          </a:bodyPr>
          <a:lstStyle>
            <a:lvl1pPr>
              <a:defRPr sz="2133">
                <a:solidFill>
                  <a:schemeClr val="accent2"/>
                </a:solidFill>
                <a:latin typeface="+mj-lt"/>
                <a:ea typeface="+mj-ea"/>
                <a:cs typeface="+mj-cs"/>
                <a:sym typeface="IBM Plex Sans Light"/>
              </a:defRPr>
            </a:lvl1pPr>
          </a:lstStyle>
          <a:p>
            <a:r>
              <a:t>Title Text</a:t>
            </a:r>
          </a:p>
        </p:txBody>
      </p:sp>
      <p:sp>
        <p:nvSpPr>
          <p:cNvPr id="173" name="Body Level One…"/>
          <p:cNvSpPr txBox="1">
            <a:spLocks noGrp="1"/>
          </p:cNvSpPr>
          <p:nvPr>
            <p:ph type="body" sz="half" idx="1"/>
          </p:nvPr>
        </p:nvSpPr>
        <p:spPr>
          <a:xfrm>
            <a:off x="237068" y="1511807"/>
            <a:ext cx="5608321" cy="4482593"/>
          </a:xfrm>
          <a:prstGeom prst="rect">
            <a:avLst/>
          </a:prstGeom>
        </p:spPr>
        <p:txBody>
          <a:bodyPr>
            <a:normAutofit/>
          </a:bodyPr>
          <a:lstStyle>
            <a:lvl1pPr>
              <a:lnSpc>
                <a:spcPct val="90000"/>
              </a:lnSpc>
              <a:defRPr sz="12800">
                <a:solidFill>
                  <a:schemeClr val="accent2"/>
                </a:solidFill>
              </a:defRPr>
            </a:lvl1pPr>
            <a:lvl2pPr marL="1585358" indent="-1588403">
              <a:lnSpc>
                <a:spcPct val="90000"/>
              </a:lnSpc>
              <a:defRPr sz="12800">
                <a:solidFill>
                  <a:schemeClr val="accent2"/>
                </a:solidFill>
              </a:defRPr>
            </a:lvl2pPr>
            <a:lvl3pPr marL="1813956" indent="-1588403">
              <a:lnSpc>
                <a:spcPct val="90000"/>
              </a:lnSpc>
              <a:defRPr sz="12800">
                <a:solidFill>
                  <a:schemeClr val="accent2"/>
                </a:solidFill>
              </a:defRPr>
            </a:lvl3pPr>
            <a:lvl4pPr marL="2194950" indent="-1588403">
              <a:lnSpc>
                <a:spcPct val="90000"/>
              </a:lnSpc>
              <a:defRPr sz="12800">
                <a:solidFill>
                  <a:schemeClr val="accent2"/>
                </a:solidFill>
              </a:defRPr>
            </a:lvl4pPr>
            <a:lvl5pPr marL="2427781" indent="-1588403">
              <a:lnSpc>
                <a:spcPct val="90000"/>
              </a:lnSpc>
              <a:defRPr sz="128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74" name="Picture Placeholder"/>
          <p:cNvSpPr>
            <a:spLocks noGrp="1"/>
          </p:cNvSpPr>
          <p:nvPr>
            <p:ph type="pic" idx="21"/>
          </p:nvPr>
        </p:nvSpPr>
        <p:spPr>
          <a:xfrm>
            <a:off x="6096000" y="0"/>
            <a:ext cx="6096000" cy="6858000"/>
          </a:xfrm>
          <a:prstGeom prst="rect">
            <a:avLst/>
          </a:prstGeom>
        </p:spPr>
        <p:txBody>
          <a:bodyPr lIns="91439" tIns="45719" rIns="91439" bIns="45719"/>
          <a:lstStyle/>
          <a:p>
            <a:endParaRP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2529582"/>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182" name="Title Text"/>
          <p:cNvSpPr txBox="1">
            <a:spLocks noGrp="1"/>
          </p:cNvSpPr>
          <p:nvPr>
            <p:ph type="title"/>
          </p:nvPr>
        </p:nvSpPr>
        <p:spPr>
          <a:xfrm>
            <a:off x="237067" y="-203200"/>
            <a:ext cx="11704229" cy="5872480"/>
          </a:xfrm>
          <a:prstGeom prst="rect">
            <a:avLst/>
          </a:prstGeom>
        </p:spPr>
        <p:txBody>
          <a:bodyPr>
            <a:normAutofit/>
          </a:bodyPr>
          <a:lstStyle>
            <a:lvl1pPr>
              <a:defRPr sz="12800">
                <a:solidFill>
                  <a:schemeClr val="accent2"/>
                </a:solidFill>
                <a:latin typeface="+mj-lt"/>
                <a:ea typeface="+mj-ea"/>
                <a:cs typeface="+mj-cs"/>
                <a:sym typeface="IBM Plex Sans Light"/>
              </a:defRPr>
            </a:lvl1pPr>
          </a:lstStyle>
          <a:p>
            <a:r>
              <a:t>Title Text</a:t>
            </a:r>
          </a:p>
        </p:txBody>
      </p:sp>
      <p:sp>
        <p:nvSpPr>
          <p:cNvPr id="1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425362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920A07-D054-01FE-5710-60A2658DB5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5BA3F2-364D-D270-24F8-B7ADB2537A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1F237-5986-A072-7984-7F3625428E40}"/>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5" name="Footer Placeholder 4">
            <a:extLst>
              <a:ext uri="{FF2B5EF4-FFF2-40B4-BE49-F238E27FC236}">
                <a16:creationId xmlns:a16="http://schemas.microsoft.com/office/drawing/2014/main" id="{74F37128-D49E-59C7-7D19-06473E606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DA7CF-ADD1-508E-B5A5-0BD233251CF1}"/>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26136893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280418" y="169334"/>
            <a:ext cx="7416713" cy="5726177"/>
          </a:xfrm>
          <a:prstGeom prst="rect">
            <a:avLst/>
          </a:prstGeom>
        </p:spPr>
        <p:txBody>
          <a:bodyPr>
            <a:normAutofit/>
          </a:bodyPr>
          <a:lstStyle>
            <a:lvl1pPr>
              <a:defRPr sz="3200">
                <a:solidFill>
                  <a:schemeClr val="accent2"/>
                </a:solidFill>
                <a:latin typeface="+mj-lt"/>
                <a:ea typeface="+mj-ea"/>
                <a:cs typeface="+mj-cs"/>
                <a:sym typeface="IBM Plex Sans Light"/>
              </a:defRPr>
            </a:lvl1p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4689099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198" name="Title Text"/>
          <p:cNvSpPr txBox="1">
            <a:spLocks noGrp="1"/>
          </p:cNvSpPr>
          <p:nvPr>
            <p:ph type="title"/>
          </p:nvPr>
        </p:nvSpPr>
        <p:spPr>
          <a:xfrm>
            <a:off x="280415" y="169334"/>
            <a:ext cx="5522979" cy="5726177"/>
          </a:xfrm>
          <a:prstGeom prst="rect">
            <a:avLst/>
          </a:prstGeom>
        </p:spPr>
        <p:txBody>
          <a:bodyPr>
            <a:normAutofit/>
          </a:bodyPr>
          <a:lstStyle/>
          <a:p>
            <a:r>
              <a:t>Title Text</a:t>
            </a:r>
          </a:p>
        </p:txBody>
      </p:sp>
      <p:sp>
        <p:nvSpPr>
          <p:cNvPr id="199" name="Body Level One…"/>
          <p:cNvSpPr txBox="1">
            <a:spLocks noGrp="1"/>
          </p:cNvSpPr>
          <p:nvPr>
            <p:ph type="body" sz="half" idx="1"/>
          </p:nvPr>
        </p:nvSpPr>
        <p:spPr>
          <a:xfrm>
            <a:off x="6388608" y="251292"/>
            <a:ext cx="5498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9924110"/>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08" name="Body Level One…"/>
          <p:cNvSpPr txBox="1">
            <a:spLocks noGrp="1"/>
          </p:cNvSpPr>
          <p:nvPr>
            <p:ph type="body" sz="half" idx="1"/>
          </p:nvPr>
        </p:nvSpPr>
        <p:spPr>
          <a:xfrm>
            <a:off x="292609" y="1658112"/>
            <a:ext cx="5498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9" name="Text Placeholder 2"/>
          <p:cNvSpPr>
            <a:spLocks noGrp="1"/>
          </p:cNvSpPr>
          <p:nvPr>
            <p:ph type="body" sz="half" idx="21"/>
          </p:nvPr>
        </p:nvSpPr>
        <p:spPr>
          <a:xfrm>
            <a:off x="6388610" y="1658112"/>
            <a:ext cx="5498503" cy="433628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2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913454"/>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217"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18" name="Body Level One…"/>
          <p:cNvSpPr txBox="1">
            <a:spLocks noGrp="1"/>
          </p:cNvSpPr>
          <p:nvPr>
            <p:ph type="body" sz="half" idx="1"/>
          </p:nvPr>
        </p:nvSpPr>
        <p:spPr>
          <a:xfrm>
            <a:off x="280415" y="1574800"/>
            <a:ext cx="5522979" cy="4372864"/>
          </a:xfrm>
          <a:prstGeom prst="rect">
            <a:avLst/>
          </a:prstGeom>
        </p:spPr>
        <p:txBody>
          <a:bodyPr/>
          <a:lstStyle>
            <a:lvl1pPr>
              <a:defRPr sz="3200"/>
            </a:lvl1pPr>
            <a:lvl2pPr marL="394055" indent="-397101">
              <a:defRPr sz="3200"/>
            </a:lvl2pPr>
            <a:lvl3pPr marL="622654" indent="-397101">
              <a:defRPr sz="3200"/>
            </a:lvl3pPr>
            <a:lvl4pPr marL="1003648" indent="-397101">
              <a:defRPr sz="3200"/>
            </a:lvl4pPr>
            <a:lvl5pPr marL="1236478" indent="-397101">
              <a:defRPr sz="3200"/>
            </a:lvl5pPr>
          </a:lstStyle>
          <a:p>
            <a:r>
              <a:t>Body Level One</a:t>
            </a:r>
          </a:p>
          <a:p>
            <a:pPr lvl="1"/>
            <a:r>
              <a:t>Body Level Two</a:t>
            </a:r>
          </a:p>
          <a:p>
            <a:pPr lvl="2"/>
            <a:r>
              <a:t>Body Level Three</a:t>
            </a:r>
          </a:p>
          <a:p>
            <a:pPr lvl="3"/>
            <a:r>
              <a:t>Body Level Four</a:t>
            </a:r>
          </a:p>
          <a:p>
            <a:pPr lvl="4"/>
            <a:r>
              <a:t>Body Level Five</a:t>
            </a:r>
          </a:p>
        </p:txBody>
      </p:sp>
      <p:sp>
        <p:nvSpPr>
          <p:cNvPr id="219" name="Text Placeholder"/>
          <p:cNvSpPr>
            <a:spLocks noGrp="1"/>
          </p:cNvSpPr>
          <p:nvPr>
            <p:ph type="body" sz="half" idx="21"/>
          </p:nvPr>
        </p:nvSpPr>
        <p:spPr>
          <a:xfrm>
            <a:off x="6388608" y="1658112"/>
            <a:ext cx="5498593" cy="433628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42959406"/>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sp>
        <p:nvSpPr>
          <p:cNvPr id="239"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40" name="Body Level One…"/>
          <p:cNvSpPr txBox="1">
            <a:spLocks noGrp="1"/>
          </p:cNvSpPr>
          <p:nvPr>
            <p:ph type="body" sz="half" idx="1"/>
          </p:nvPr>
        </p:nvSpPr>
        <p:spPr>
          <a:xfrm>
            <a:off x="292609" y="1658112"/>
            <a:ext cx="5498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41" name="Picture Placeholder"/>
          <p:cNvSpPr>
            <a:spLocks noGrp="1"/>
          </p:cNvSpPr>
          <p:nvPr>
            <p:ph type="pic" idx="21"/>
          </p:nvPr>
        </p:nvSpPr>
        <p:spPr>
          <a:xfrm>
            <a:off x="6096000" y="0"/>
            <a:ext cx="6096000" cy="6858000"/>
          </a:xfrm>
          <a:prstGeom prst="rect">
            <a:avLst/>
          </a:prstGeom>
        </p:spPr>
        <p:txBody>
          <a:bodyPr lIns="91439" tIns="45719" rIns="91439" bIns="45719"/>
          <a:lstStyle/>
          <a:p>
            <a:endParaRPr/>
          </a:p>
        </p:txBody>
      </p:sp>
      <p:sp>
        <p:nvSpPr>
          <p:cNvPr id="2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55155465"/>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sp>
        <p:nvSpPr>
          <p:cNvPr id="249" name="Title Text"/>
          <p:cNvSpPr txBox="1">
            <a:spLocks noGrp="1"/>
          </p:cNvSpPr>
          <p:nvPr>
            <p:ph type="title"/>
          </p:nvPr>
        </p:nvSpPr>
        <p:spPr>
          <a:xfrm>
            <a:off x="280415" y="169334"/>
            <a:ext cx="5522979" cy="5726177"/>
          </a:xfrm>
          <a:prstGeom prst="rect">
            <a:avLst/>
          </a:prstGeom>
        </p:spPr>
        <p:txBody>
          <a:bodyPr>
            <a:normAutofit/>
          </a:bodyPr>
          <a:lstStyle/>
          <a:p>
            <a:r>
              <a:t>Title Text</a:t>
            </a:r>
          </a:p>
        </p:txBody>
      </p:sp>
      <p:sp>
        <p:nvSpPr>
          <p:cNvPr id="250" name="Body Level One…"/>
          <p:cNvSpPr txBox="1">
            <a:spLocks noGrp="1"/>
          </p:cNvSpPr>
          <p:nvPr>
            <p:ph type="body" sz="quarter" idx="1"/>
          </p:nvPr>
        </p:nvSpPr>
        <p:spPr>
          <a:xfrm>
            <a:off x="6388608" y="251292"/>
            <a:ext cx="2450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1" name="Text Placeholder 2"/>
          <p:cNvSpPr>
            <a:spLocks noGrp="1"/>
          </p:cNvSpPr>
          <p:nvPr>
            <p:ph type="body" sz="quarter" idx="21"/>
          </p:nvPr>
        </p:nvSpPr>
        <p:spPr>
          <a:xfrm>
            <a:off x="9436609" y="251289"/>
            <a:ext cx="2450593" cy="572617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602352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269" name="Title Text"/>
          <p:cNvSpPr txBox="1">
            <a:spLocks noGrp="1"/>
          </p:cNvSpPr>
          <p:nvPr>
            <p:ph type="title"/>
          </p:nvPr>
        </p:nvSpPr>
        <p:spPr>
          <a:xfrm>
            <a:off x="280415" y="169334"/>
            <a:ext cx="5522979" cy="5726177"/>
          </a:xfrm>
          <a:prstGeom prst="rect">
            <a:avLst/>
          </a:prstGeom>
        </p:spPr>
        <p:txBody>
          <a:bodyPr>
            <a:normAutofit/>
          </a:bodyPr>
          <a:lstStyle/>
          <a:p>
            <a:r>
              <a:t>Title Text</a:t>
            </a:r>
          </a:p>
        </p:txBody>
      </p:sp>
      <p:sp>
        <p:nvSpPr>
          <p:cNvPr id="270" name="Picture Placeholder"/>
          <p:cNvSpPr>
            <a:spLocks noGrp="1"/>
          </p:cNvSpPr>
          <p:nvPr>
            <p:ph type="pic" idx="21"/>
          </p:nvPr>
        </p:nvSpPr>
        <p:spPr>
          <a:xfrm>
            <a:off x="6096000" y="0"/>
            <a:ext cx="6096000" cy="6858000"/>
          </a:xfrm>
          <a:prstGeom prst="rect">
            <a:avLst/>
          </a:prstGeom>
        </p:spPr>
        <p:txBody>
          <a:bodyPr lIns="91439" tIns="45719" rIns="91439" bIns="45719"/>
          <a:lstStyle/>
          <a:p>
            <a:endParaRPr/>
          </a:p>
        </p:txBody>
      </p:sp>
      <p:sp>
        <p:nvSpPr>
          <p:cNvPr id="2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3962659"/>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278" name="Title Text"/>
          <p:cNvSpPr txBox="1">
            <a:spLocks noGrp="1"/>
          </p:cNvSpPr>
          <p:nvPr>
            <p:ph type="title"/>
          </p:nvPr>
        </p:nvSpPr>
        <p:spPr>
          <a:xfrm>
            <a:off x="280415" y="169334"/>
            <a:ext cx="5522979" cy="5726177"/>
          </a:xfrm>
          <a:prstGeom prst="rect">
            <a:avLst/>
          </a:prstGeom>
        </p:spPr>
        <p:txBody>
          <a:bodyPr>
            <a:normAutofit/>
          </a:bodyPr>
          <a:lstStyle/>
          <a:p>
            <a:r>
              <a:t>Title Text</a:t>
            </a: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4764006"/>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294"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95" name="Body Level One…"/>
          <p:cNvSpPr txBox="1">
            <a:spLocks noGrp="1"/>
          </p:cNvSpPr>
          <p:nvPr>
            <p:ph type="body" sz="half" idx="1"/>
          </p:nvPr>
        </p:nvSpPr>
        <p:spPr>
          <a:xfrm>
            <a:off x="292609" y="1658112"/>
            <a:ext cx="5498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Straight Connector 10"/>
          <p:cNvSpPr/>
          <p:nvPr/>
        </p:nvSpPr>
        <p:spPr>
          <a:xfrm flipV="1">
            <a:off x="6096000" y="313267"/>
            <a:ext cx="0" cy="5681133"/>
          </a:xfrm>
          <a:prstGeom prst="line">
            <a:avLst/>
          </a:prstGeom>
          <a:ln w="3175">
            <a:solidFill>
              <a:srgbClr val="000000"/>
            </a:solidFill>
          </a:ln>
        </p:spPr>
        <p:txBody>
          <a:bodyPr lIns="60959" rIns="60959"/>
          <a:lstStyle/>
          <a:p>
            <a:pPr>
              <a:defRPr>
                <a:solidFill>
                  <a:srgbClr val="000000"/>
                </a:solidFill>
              </a:defRPr>
            </a:pPr>
            <a:endParaRPr sz="2400"/>
          </a:p>
        </p:txBody>
      </p:sp>
      <p:sp>
        <p:nvSpPr>
          <p:cNvPr id="298" name="Straight Connector 12"/>
          <p:cNvSpPr/>
          <p:nvPr/>
        </p:nvSpPr>
        <p:spPr>
          <a:xfrm flipV="1">
            <a:off x="9139246" y="313267"/>
            <a:ext cx="1" cy="2822547"/>
          </a:xfrm>
          <a:prstGeom prst="line">
            <a:avLst/>
          </a:prstGeom>
          <a:ln w="3175">
            <a:solidFill>
              <a:srgbClr val="000000"/>
            </a:solidFill>
          </a:ln>
        </p:spPr>
        <p:txBody>
          <a:bodyPr lIns="60959" rIns="60959"/>
          <a:lstStyle/>
          <a:p>
            <a:pPr>
              <a:defRPr>
                <a:solidFill>
                  <a:srgbClr val="000000"/>
                </a:solidFill>
              </a:defRPr>
            </a:pPr>
            <a:endParaRPr sz="2400"/>
          </a:p>
        </p:txBody>
      </p:sp>
      <p:sp>
        <p:nvSpPr>
          <p:cNvPr id="299" name="Straight Connector 13"/>
          <p:cNvSpPr/>
          <p:nvPr/>
        </p:nvSpPr>
        <p:spPr>
          <a:xfrm>
            <a:off x="6389816" y="3426885"/>
            <a:ext cx="5486403" cy="1"/>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2931612403"/>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0" y="-3"/>
            <a:ext cx="6096000" cy="3429003"/>
          </a:xfrm>
          <a:prstGeom prst="rect">
            <a:avLst/>
          </a:prstGeom>
        </p:spPr>
        <p:txBody>
          <a:bodyPr lIns="127000" tIns="127000" rIns="127000" bIns="127000">
            <a:normAutofit/>
          </a:bodyPr>
          <a:lstStyle>
            <a:lvl1pPr marL="101597"/>
          </a:lstStyle>
          <a:p>
            <a:r>
              <a:t>Title Text</a:t>
            </a:r>
          </a:p>
        </p:txBody>
      </p:sp>
      <p:sp>
        <p:nvSpPr>
          <p:cNvPr id="307" name="Body Level One…"/>
          <p:cNvSpPr txBox="1">
            <a:spLocks noGrp="1"/>
          </p:cNvSpPr>
          <p:nvPr>
            <p:ph type="body" sz="quarter" idx="1"/>
          </p:nvPr>
        </p:nvSpPr>
        <p:spPr>
          <a:xfrm>
            <a:off x="6096000" y="-16933"/>
            <a:ext cx="3048000" cy="3429000"/>
          </a:xfrm>
          <a:prstGeom prst="rect">
            <a:avLst/>
          </a:prstGeom>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9" name="Straight Connector 8"/>
          <p:cNvSpPr/>
          <p:nvPr/>
        </p:nvSpPr>
        <p:spPr>
          <a:xfrm flipV="1">
            <a:off x="6096000" y="313267"/>
            <a:ext cx="0" cy="5681133"/>
          </a:xfrm>
          <a:prstGeom prst="line">
            <a:avLst/>
          </a:prstGeom>
          <a:ln w="3175">
            <a:solidFill>
              <a:srgbClr val="000000"/>
            </a:solidFill>
          </a:ln>
        </p:spPr>
        <p:txBody>
          <a:bodyPr lIns="60959" rIns="60959"/>
          <a:lstStyle/>
          <a:p>
            <a:pPr>
              <a:defRPr>
                <a:solidFill>
                  <a:srgbClr val="000000"/>
                </a:solidFill>
              </a:defRPr>
            </a:pPr>
            <a:endParaRPr sz="2400"/>
          </a:p>
        </p:txBody>
      </p:sp>
      <p:sp>
        <p:nvSpPr>
          <p:cNvPr id="310" name="Straight Connector 9"/>
          <p:cNvSpPr/>
          <p:nvPr/>
        </p:nvSpPr>
        <p:spPr>
          <a:xfrm>
            <a:off x="304799" y="3422652"/>
            <a:ext cx="5486404" cy="1"/>
          </a:xfrm>
          <a:prstGeom prst="line">
            <a:avLst/>
          </a:prstGeom>
          <a:ln w="3175">
            <a:solidFill>
              <a:srgbClr val="000000"/>
            </a:solidFill>
          </a:ln>
        </p:spPr>
        <p:txBody>
          <a:bodyPr lIns="60959" rIns="60959"/>
          <a:lstStyle/>
          <a:p>
            <a:pPr>
              <a:defRPr>
                <a:solidFill>
                  <a:srgbClr val="000000"/>
                </a:solidFill>
              </a:defRPr>
            </a:pPr>
            <a:endParaRPr sz="2400"/>
          </a:p>
        </p:txBody>
      </p:sp>
      <p:sp>
        <p:nvSpPr>
          <p:cNvPr id="311" name="Straight Connector 11"/>
          <p:cNvSpPr/>
          <p:nvPr/>
        </p:nvSpPr>
        <p:spPr>
          <a:xfrm>
            <a:off x="6389816" y="3422652"/>
            <a:ext cx="5486403" cy="1"/>
          </a:xfrm>
          <a:prstGeom prst="line">
            <a:avLst/>
          </a:prstGeom>
          <a:ln w="3175">
            <a:solidFill>
              <a:srgbClr val="000000"/>
            </a:solidFill>
          </a:ln>
        </p:spPr>
        <p:txBody>
          <a:bodyPr lIns="60959" rIns="60959"/>
          <a:lstStyle/>
          <a:p>
            <a:pPr>
              <a:defRPr>
                <a:solidFill>
                  <a:srgbClr val="000000"/>
                </a:solidFill>
              </a:defRPr>
            </a:pPr>
            <a:endParaRPr sz="2400"/>
          </a:p>
        </p:txBody>
      </p:sp>
      <p:sp>
        <p:nvSpPr>
          <p:cNvPr id="312" name="Straight Connector 12"/>
          <p:cNvSpPr/>
          <p:nvPr/>
        </p:nvSpPr>
        <p:spPr>
          <a:xfrm flipV="1">
            <a:off x="9141025" y="313267"/>
            <a:ext cx="1" cy="2822547"/>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221105161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r>
              <a:rPr lang="en-US"/>
              <a:t>IBM data and AI | © 2023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24908035"/>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0" y="1"/>
            <a:ext cx="12192000" cy="3425951"/>
          </a:xfrm>
          <a:prstGeom prst="rect">
            <a:avLst/>
          </a:prstGeom>
        </p:spPr>
        <p:txBody>
          <a:bodyPr lIns="50800" tIns="50800" rIns="50800" bIns="50800">
            <a:normAutofit/>
          </a:bodyPr>
          <a:lstStyle>
            <a:lvl1pPr marL="169329">
              <a:defRPr sz="6400">
                <a:latin typeface="+mj-lt"/>
                <a:ea typeface="+mj-ea"/>
                <a:cs typeface="+mj-cs"/>
                <a:sym typeface="IBM Plex Sans Light"/>
              </a:defRPr>
            </a:lvl1pPr>
          </a:lstStyle>
          <a:p>
            <a:r>
              <a:t>Title Text</a:t>
            </a:r>
          </a:p>
        </p:txBody>
      </p:sp>
      <p:sp>
        <p:nvSpPr>
          <p:cNvPr id="320" name="Body Level One…"/>
          <p:cNvSpPr txBox="1">
            <a:spLocks noGrp="1"/>
          </p:cNvSpPr>
          <p:nvPr>
            <p:ph type="body" sz="quarter" idx="1"/>
          </p:nvPr>
        </p:nvSpPr>
        <p:spPr>
          <a:xfrm>
            <a:off x="0" y="3426885"/>
            <a:ext cx="3048000" cy="3431116"/>
          </a:xfrm>
          <a:prstGeom prst="rect">
            <a:avLst/>
          </a:prstGeom>
        </p:spPr>
        <p:txBody>
          <a:bodyPr lIns="201168" tIns="201168" rIns="201168" bIns="201168"/>
          <a:lstStyle>
            <a:lvl1pPr marL="33866"/>
            <a:lvl2pPr marL="262461"/>
            <a:lvl3pPr marL="491060"/>
            <a:lvl4pPr marL="872054"/>
            <a:lvl5pPr marL="1104884"/>
          </a:lstStyle>
          <a:p>
            <a:r>
              <a:t>Body Level One</a:t>
            </a:r>
          </a:p>
          <a:p>
            <a:pPr lvl="1"/>
            <a:r>
              <a:t>Body Level Two</a:t>
            </a:r>
          </a:p>
          <a:p>
            <a:pPr lvl="2"/>
            <a:r>
              <a:t>Body Level Three</a:t>
            </a:r>
          </a:p>
          <a:p>
            <a:pPr lvl="3"/>
            <a:r>
              <a:t>Body Level Four</a:t>
            </a:r>
          </a:p>
          <a:p>
            <a:pPr lvl="4"/>
            <a:r>
              <a:t>Body Level Five</a:t>
            </a:r>
          </a:p>
        </p:txBody>
      </p:sp>
      <p:sp>
        <p:nvSpPr>
          <p:cNvPr id="3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2" name="Straight Connector 14"/>
          <p:cNvSpPr/>
          <p:nvPr/>
        </p:nvSpPr>
        <p:spPr>
          <a:xfrm flipV="1">
            <a:off x="3048000" y="3722188"/>
            <a:ext cx="0" cy="2272213"/>
          </a:xfrm>
          <a:prstGeom prst="line">
            <a:avLst/>
          </a:prstGeom>
          <a:ln w="3175">
            <a:solidFill>
              <a:srgbClr val="000000"/>
            </a:solidFill>
          </a:ln>
        </p:spPr>
        <p:txBody>
          <a:bodyPr lIns="60959" rIns="60959"/>
          <a:lstStyle/>
          <a:p>
            <a:pPr>
              <a:defRPr>
                <a:solidFill>
                  <a:srgbClr val="000000"/>
                </a:solidFill>
              </a:defRPr>
            </a:pPr>
            <a:endParaRPr sz="2400"/>
          </a:p>
        </p:txBody>
      </p:sp>
      <p:sp>
        <p:nvSpPr>
          <p:cNvPr id="323" name="Straight Connector 15"/>
          <p:cNvSpPr/>
          <p:nvPr/>
        </p:nvSpPr>
        <p:spPr>
          <a:xfrm flipV="1">
            <a:off x="6096001" y="3722188"/>
            <a:ext cx="1" cy="2272213"/>
          </a:xfrm>
          <a:prstGeom prst="line">
            <a:avLst/>
          </a:prstGeom>
          <a:ln w="3175">
            <a:solidFill>
              <a:srgbClr val="000000"/>
            </a:solidFill>
          </a:ln>
        </p:spPr>
        <p:txBody>
          <a:bodyPr lIns="60959" rIns="60959"/>
          <a:lstStyle/>
          <a:p>
            <a:pPr>
              <a:defRPr>
                <a:solidFill>
                  <a:srgbClr val="000000"/>
                </a:solidFill>
              </a:defRPr>
            </a:pPr>
            <a:endParaRPr sz="2400"/>
          </a:p>
        </p:txBody>
      </p:sp>
      <p:sp>
        <p:nvSpPr>
          <p:cNvPr id="324" name="Straight Connector 16"/>
          <p:cNvSpPr/>
          <p:nvPr/>
        </p:nvSpPr>
        <p:spPr>
          <a:xfrm flipV="1">
            <a:off x="9144001" y="3722188"/>
            <a:ext cx="1" cy="2272213"/>
          </a:xfrm>
          <a:prstGeom prst="line">
            <a:avLst/>
          </a:prstGeom>
          <a:ln w="3175">
            <a:solidFill>
              <a:srgbClr val="000000"/>
            </a:solidFill>
          </a:ln>
        </p:spPr>
        <p:txBody>
          <a:bodyPr lIns="60959" rIns="60959"/>
          <a:lstStyle/>
          <a:p>
            <a:pPr>
              <a:defRPr>
                <a:solidFill>
                  <a:srgbClr val="000000"/>
                </a:solidFill>
              </a:defRPr>
            </a:pPr>
            <a:endParaRPr sz="2400"/>
          </a:p>
        </p:txBody>
      </p:sp>
      <p:sp>
        <p:nvSpPr>
          <p:cNvPr id="325" name="Straight Connector 6"/>
          <p:cNvSpPr/>
          <p:nvPr/>
        </p:nvSpPr>
        <p:spPr>
          <a:xfrm>
            <a:off x="304800" y="3429000"/>
            <a:ext cx="11582400" cy="0"/>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3064010462"/>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title (gray box) over image(s)">
    <p:spTree>
      <p:nvGrpSpPr>
        <p:cNvPr id="1" name=""/>
        <p:cNvGrpSpPr/>
        <p:nvPr/>
      </p:nvGrpSpPr>
      <p:grpSpPr>
        <a:xfrm>
          <a:off x="0" y="0"/>
          <a:ext cx="0" cy="0"/>
          <a:chOff x="0" y="0"/>
          <a:chExt cx="0" cy="0"/>
        </a:xfrm>
      </p:grpSpPr>
      <p:sp>
        <p:nvSpPr>
          <p:cNvPr id="332" name="Title Text"/>
          <p:cNvSpPr txBox="1">
            <a:spLocks noGrp="1"/>
          </p:cNvSpPr>
          <p:nvPr>
            <p:ph type="title"/>
          </p:nvPr>
        </p:nvSpPr>
        <p:spPr>
          <a:xfrm>
            <a:off x="0" y="0"/>
            <a:ext cx="12192000" cy="1701800"/>
          </a:xfrm>
          <a:prstGeom prst="rect">
            <a:avLst/>
          </a:prstGeom>
          <a:solidFill>
            <a:srgbClr val="F4F4F4"/>
          </a:solidFill>
        </p:spPr>
        <p:txBody>
          <a:bodyPr lIns="127000" tIns="127000" rIns="127000" bIns="127000">
            <a:normAutofit/>
          </a:bodyPr>
          <a:lstStyle>
            <a:lvl1pPr marL="101597"/>
          </a:lstStyle>
          <a:p>
            <a:r>
              <a:t>Title Text</a:t>
            </a:r>
          </a:p>
        </p:txBody>
      </p:sp>
      <p:sp>
        <p:nvSpPr>
          <p:cNvPr id="333" name="Picture Placeholder"/>
          <p:cNvSpPr>
            <a:spLocks noGrp="1"/>
          </p:cNvSpPr>
          <p:nvPr>
            <p:ph type="pic" idx="21"/>
          </p:nvPr>
        </p:nvSpPr>
        <p:spPr>
          <a:xfrm>
            <a:off x="0" y="1701800"/>
            <a:ext cx="12192000" cy="5156200"/>
          </a:xfrm>
          <a:prstGeom prst="rect">
            <a:avLst/>
          </a:prstGeom>
        </p:spPr>
        <p:txBody>
          <a:bodyPr lIns="91439" tIns="45719" rIns="91439" bIns="45719"/>
          <a:lstStyle/>
          <a:p>
            <a:endParaRPr/>
          </a:p>
        </p:txBody>
      </p:sp>
      <p:sp>
        <p:nvSpPr>
          <p:cNvPr id="3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00949225"/>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sp>
        <p:nvSpPr>
          <p:cNvPr id="341" name="Picture Placeholder"/>
          <p:cNvSpPr>
            <a:spLocks noGrp="1"/>
          </p:cNvSpPr>
          <p:nvPr>
            <p:ph type="pic" idx="21"/>
          </p:nvPr>
        </p:nvSpPr>
        <p:spPr>
          <a:xfrm>
            <a:off x="0" y="0"/>
            <a:ext cx="12192000" cy="6864096"/>
          </a:xfrm>
          <a:prstGeom prst="rect">
            <a:avLst/>
          </a:prstGeom>
        </p:spPr>
        <p:txBody>
          <a:bodyPr lIns="91439" tIns="45719" rIns="91439" bIns="45719"/>
          <a:lstStyle/>
          <a:p>
            <a:endParaRPr/>
          </a:p>
        </p:txBody>
      </p:sp>
      <p:sp>
        <p:nvSpPr>
          <p:cNvPr id="342" name="Body Level One…"/>
          <p:cNvSpPr txBox="1">
            <a:spLocks noGrp="1"/>
          </p:cNvSpPr>
          <p:nvPr>
            <p:ph type="body" sz="quarter" idx="1"/>
          </p:nvPr>
        </p:nvSpPr>
        <p:spPr>
          <a:xfrm>
            <a:off x="-3" y="3429000"/>
            <a:ext cx="3048004" cy="3429000"/>
          </a:xfrm>
          <a:prstGeom prst="rect">
            <a:avLst/>
          </a:prstGeom>
          <a:solidFill>
            <a:srgbClr val="F4F4F4"/>
          </a:solidFill>
        </p:spPr>
        <p:txBody>
          <a:bodyPr lIns="201168" tIns="201168" rIns="201168" bIns="201168">
            <a:normAutofit/>
          </a:bodyPr>
          <a:lstStyle>
            <a:lvl1pPr marL="33866"/>
            <a:lvl2pPr marL="355119" indent="-324299"/>
            <a:lvl3pPr marL="583717" indent="-324299"/>
            <a:lvl4pPr marL="964712" indent="-324299"/>
            <a:lvl5pPr marL="1197542" indent="-324299"/>
          </a:lstStyle>
          <a:p>
            <a:r>
              <a:t>Body Level One</a:t>
            </a:r>
          </a:p>
          <a:p>
            <a:pPr lvl="1"/>
            <a:r>
              <a:t>Body Level Two</a:t>
            </a:r>
          </a:p>
          <a:p>
            <a:pPr lvl="2"/>
            <a:r>
              <a:t>Body Level Three</a:t>
            </a:r>
          </a:p>
          <a:p>
            <a:pPr lvl="3"/>
            <a:r>
              <a:t>Body Level Four</a:t>
            </a:r>
          </a:p>
          <a:p>
            <a:pPr lvl="4"/>
            <a:r>
              <a:t>Body Level Five</a:t>
            </a:r>
          </a:p>
        </p:txBody>
      </p:sp>
      <p:sp>
        <p:nvSpPr>
          <p:cNvPr id="3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98647392"/>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350" name="Body Level One…"/>
          <p:cNvSpPr txBox="1">
            <a:spLocks noGrp="1"/>
          </p:cNvSpPr>
          <p:nvPr>
            <p:ph type="body" sz="half" idx="1"/>
          </p:nvPr>
        </p:nvSpPr>
        <p:spPr>
          <a:xfrm>
            <a:off x="0" y="0"/>
            <a:ext cx="3048000" cy="6864096"/>
          </a:xfrm>
          <a:prstGeom prst="rect">
            <a:avLst/>
          </a:prstGeom>
        </p:spPr>
        <p:txBody>
          <a:bodyPr lIns="177800" tIns="177800" rIns="177800" bIns="177800">
            <a:normAutofit/>
          </a:bodyPr>
          <a:lstStyle>
            <a:lvl1pPr marL="67732"/>
            <a:lvl2pPr marL="296327" indent="-231641"/>
            <a:lvl3pPr marL="524926"/>
            <a:lvl4pPr marL="905920"/>
            <a:lvl5pPr marL="1138750"/>
          </a:lstStyle>
          <a:p>
            <a:r>
              <a:t>Body Level One</a:t>
            </a:r>
          </a:p>
          <a:p>
            <a:pPr lvl="1"/>
            <a:r>
              <a:t>Body Level Two</a:t>
            </a:r>
          </a:p>
          <a:p>
            <a:pPr lvl="2"/>
            <a:r>
              <a:t>Body Level Three</a:t>
            </a:r>
          </a:p>
          <a:p>
            <a:pPr lvl="3"/>
            <a:r>
              <a:t>Body Level Four</a:t>
            </a:r>
          </a:p>
          <a:p>
            <a:pPr lvl="4"/>
            <a:r>
              <a:t>Body Level Five</a:t>
            </a:r>
          </a:p>
        </p:txBody>
      </p:sp>
      <p:sp>
        <p:nvSpPr>
          <p:cNvPr id="3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2" name="Straight Connector 7"/>
          <p:cNvSpPr/>
          <p:nvPr/>
        </p:nvSpPr>
        <p:spPr>
          <a:xfrm flipV="1">
            <a:off x="6096000" y="313267"/>
            <a:ext cx="0" cy="5681133"/>
          </a:xfrm>
          <a:prstGeom prst="line">
            <a:avLst/>
          </a:prstGeom>
          <a:ln w="3175">
            <a:solidFill>
              <a:srgbClr val="000000"/>
            </a:solidFill>
          </a:ln>
        </p:spPr>
        <p:txBody>
          <a:bodyPr lIns="60959" rIns="60959"/>
          <a:lstStyle/>
          <a:p>
            <a:pPr>
              <a:defRPr>
                <a:solidFill>
                  <a:srgbClr val="000000"/>
                </a:solidFill>
              </a:defRPr>
            </a:pPr>
            <a:endParaRPr sz="2400"/>
          </a:p>
        </p:txBody>
      </p:sp>
      <p:sp>
        <p:nvSpPr>
          <p:cNvPr id="353" name="Straight Connector 8"/>
          <p:cNvSpPr/>
          <p:nvPr/>
        </p:nvSpPr>
        <p:spPr>
          <a:xfrm flipV="1">
            <a:off x="3045025" y="313267"/>
            <a:ext cx="1" cy="5681133"/>
          </a:xfrm>
          <a:prstGeom prst="line">
            <a:avLst/>
          </a:prstGeom>
          <a:ln w="3175">
            <a:solidFill>
              <a:srgbClr val="000000"/>
            </a:solidFill>
          </a:ln>
        </p:spPr>
        <p:txBody>
          <a:bodyPr lIns="60959" rIns="60959"/>
          <a:lstStyle/>
          <a:p>
            <a:pPr>
              <a:defRPr>
                <a:solidFill>
                  <a:srgbClr val="000000"/>
                </a:solidFill>
              </a:defRPr>
            </a:pPr>
            <a:endParaRPr sz="2400"/>
          </a:p>
        </p:txBody>
      </p:sp>
      <p:sp>
        <p:nvSpPr>
          <p:cNvPr id="354" name="Straight Connector 9"/>
          <p:cNvSpPr/>
          <p:nvPr/>
        </p:nvSpPr>
        <p:spPr>
          <a:xfrm flipV="1">
            <a:off x="9141026" y="313267"/>
            <a:ext cx="1" cy="5681133"/>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2520466261"/>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361"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362"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512388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371"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9658636"/>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sp>
        <p:nvSpPr>
          <p:cNvPr id="379"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380"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81" name="Text Placeholder 2"/>
          <p:cNvSpPr>
            <a:spLocks noGrp="1"/>
          </p:cNvSpPr>
          <p:nvPr>
            <p:ph type="body" sz="quarter" idx="21"/>
          </p:nvPr>
        </p:nvSpPr>
        <p:spPr>
          <a:xfrm>
            <a:off x="3340608" y="1679501"/>
            <a:ext cx="2450593" cy="4336288"/>
          </a:xfrm>
          <a:prstGeom prst="rect">
            <a:avLst/>
          </a:prstGeom>
        </p:spPr>
        <p:txBody>
          <a:bodyPr>
            <a:normAutofit/>
          </a:bodyPr>
          <a:lstStyle>
            <a:lvl1pPr>
              <a:spcBef>
                <a:spcPts val="400"/>
              </a:spcBef>
              <a:defRPr>
                <a:latin typeface="IBM Plex Sans Medium"/>
                <a:sym typeface="IBM Plex Sans Medium"/>
              </a:defRPr>
            </a:lvl1pPr>
          </a:lstStyle>
          <a:p>
            <a:pPr>
              <a:spcBef>
                <a:spcPts val="300"/>
              </a:spcBef>
              <a:defRPr>
                <a:latin typeface="IBM Plex Sans Medium"/>
                <a:ea typeface="IBM Plex Sans Medium"/>
                <a:cs typeface="IBM Plex Sans Medium"/>
                <a:sym typeface="IBM Plex Sans Medium"/>
              </a:defRPr>
            </a:pPr>
            <a:endParaRPr/>
          </a:p>
        </p:txBody>
      </p:sp>
      <p:sp>
        <p:nvSpPr>
          <p:cNvPr id="382" name="Picture Placeholder"/>
          <p:cNvSpPr>
            <a:spLocks noGrp="1"/>
          </p:cNvSpPr>
          <p:nvPr>
            <p:ph type="pic" idx="22"/>
          </p:nvPr>
        </p:nvSpPr>
        <p:spPr>
          <a:xfrm>
            <a:off x="6096000" y="0"/>
            <a:ext cx="6096000" cy="6858000"/>
          </a:xfrm>
          <a:prstGeom prst="rect">
            <a:avLst/>
          </a:prstGeom>
        </p:spPr>
        <p:txBody>
          <a:bodyPr lIns="91439" tIns="45719" rIns="91439" bIns="45719"/>
          <a:lstStyle/>
          <a:p>
            <a:endParaRPr/>
          </a:p>
        </p:txBody>
      </p:sp>
      <p:sp>
        <p:nvSpPr>
          <p:cNvPr id="3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6422470"/>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401" name="Body Level One…"/>
          <p:cNvSpPr txBox="1">
            <a:spLocks noGrp="1"/>
          </p:cNvSpPr>
          <p:nvPr>
            <p:ph type="body" sz="quarter" idx="1"/>
          </p:nvPr>
        </p:nvSpPr>
        <p:spPr>
          <a:xfrm>
            <a:off x="292609" y="251292"/>
            <a:ext cx="2450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791580"/>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7556587"/>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416"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61035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94426049"/>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423"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424" name="Body Level One…"/>
          <p:cNvSpPr txBox="1">
            <a:spLocks noGrp="1"/>
          </p:cNvSpPr>
          <p:nvPr>
            <p:ph type="body" sz="quarter" idx="1"/>
          </p:nvPr>
        </p:nvSpPr>
        <p:spPr>
          <a:xfrm>
            <a:off x="292609" y="1682496"/>
            <a:ext cx="5498593" cy="1746504"/>
          </a:xfrm>
          <a:prstGeom prst="rect">
            <a:avLst/>
          </a:prstGeom>
        </p:spPr>
        <p:txBody>
          <a:bodyPr>
            <a:normAutofit/>
          </a:bodyPr>
          <a:lstStyle>
            <a:lvl1pPr>
              <a:spcBef>
                <a:spcPts val="0"/>
              </a:spcBef>
              <a:defRPr sz="1333"/>
            </a:lvl1pPr>
            <a:lvl2pPr marL="0" indent="0">
              <a:spcBef>
                <a:spcPts val="0"/>
              </a:spcBef>
              <a:buSzTx/>
              <a:buNone/>
              <a:defRPr sz="1333"/>
            </a:lvl2pPr>
            <a:lvl3pPr marL="0" indent="268812">
              <a:spcBef>
                <a:spcPts val="0"/>
              </a:spcBef>
              <a:buSzTx/>
              <a:buNone/>
              <a:defRPr sz="1333"/>
            </a:lvl3pPr>
            <a:lvl4pPr marL="0" indent="579960">
              <a:spcBef>
                <a:spcPts val="0"/>
              </a:spcBef>
              <a:buSzTx/>
              <a:buNone/>
              <a:defRPr sz="1333"/>
            </a:lvl4pPr>
            <a:lvl5pPr marL="0" indent="842422">
              <a:spcBef>
                <a:spcPts val="0"/>
              </a:spcBef>
              <a:buSzTx/>
              <a:buNone/>
              <a:defRPr sz="1333"/>
            </a:lvl5pPr>
          </a:lstStyle>
          <a:p>
            <a:r>
              <a:t>Body Level One</a:t>
            </a:r>
          </a:p>
          <a:p>
            <a:pPr lvl="1"/>
            <a:r>
              <a:t>Body Level Two</a:t>
            </a:r>
          </a:p>
          <a:p>
            <a:pPr lvl="2"/>
            <a:r>
              <a:t>Body Level Three</a:t>
            </a:r>
          </a:p>
          <a:p>
            <a:pPr lvl="3"/>
            <a:r>
              <a:t>Body Level Four</a:t>
            </a:r>
          </a:p>
          <a:p>
            <a:pPr lvl="4"/>
            <a:r>
              <a:t>Body Level Five</a:t>
            </a:r>
          </a:p>
        </p:txBody>
      </p:sp>
      <p:sp>
        <p:nvSpPr>
          <p:cNvPr id="425" name="Text Placeholder 2"/>
          <p:cNvSpPr>
            <a:spLocks noGrp="1"/>
          </p:cNvSpPr>
          <p:nvPr>
            <p:ph type="body" sz="quarter" idx="21"/>
          </p:nvPr>
        </p:nvSpPr>
        <p:spPr>
          <a:xfrm>
            <a:off x="292609" y="4279393"/>
            <a:ext cx="8546593" cy="1743457"/>
          </a:xfrm>
          <a:prstGeom prst="rect">
            <a:avLst/>
          </a:prstGeom>
        </p:spPr>
        <p:txBody>
          <a:bodyPr anchor="b">
            <a:normAutofit/>
          </a:bodyPr>
          <a:lstStyle>
            <a:lvl1pPr>
              <a:spcBef>
                <a:spcPts val="400"/>
              </a:spcBef>
              <a:defRPr sz="600">
                <a:latin typeface="IBM Plex Sans Medium"/>
                <a:sym typeface="IBM Plex Sans Medium"/>
              </a:defRPr>
            </a:lvl1pPr>
          </a:lstStyle>
          <a:p>
            <a:pPr>
              <a:spcBef>
                <a:spcPts val="300"/>
              </a:spcBef>
              <a:defRPr sz="600">
                <a:latin typeface="IBM Plex Sans Medium"/>
                <a:ea typeface="IBM Plex Sans Medium"/>
                <a:cs typeface="IBM Plex Sans Medium"/>
                <a:sym typeface="IBM Plex Sans Medium"/>
              </a:defRPr>
            </a:pPr>
            <a:endParaRPr/>
          </a:p>
        </p:txBody>
      </p:sp>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4916840"/>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ibm sign-off (blue60)">
    <p:spTree>
      <p:nvGrpSpPr>
        <p:cNvPr id="1" name=""/>
        <p:cNvGrpSpPr/>
        <p:nvPr/>
      </p:nvGrpSpPr>
      <p:grpSpPr>
        <a:xfrm>
          <a:off x="0" y="0"/>
          <a:ext cx="0" cy="0"/>
          <a:chOff x="0" y="0"/>
          <a:chExt cx="0" cy="0"/>
        </a:xfrm>
      </p:grpSpPr>
      <p:pic>
        <p:nvPicPr>
          <p:cNvPr id="433" name="Picture" descr="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929" y="3083846"/>
            <a:ext cx="1730143" cy="690309"/>
          </a:xfrm>
          <a:prstGeom prst="rect">
            <a:avLst/>
          </a:prstGeom>
          <a:ln w="12700">
            <a:miter lim="400000"/>
          </a:ln>
        </p:spPr>
      </p:pic>
      <p:sp>
        <p:nvSpPr>
          <p:cNvPr id="434"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873842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ibm sign-off (blue80)">
    <p:spTree>
      <p:nvGrpSpPr>
        <p:cNvPr id="1" name=""/>
        <p:cNvGrpSpPr/>
        <p:nvPr/>
      </p:nvGrpSpPr>
      <p:grpSpPr>
        <a:xfrm>
          <a:off x="0" y="0"/>
          <a:ext cx="0" cy="0"/>
          <a:chOff x="0" y="0"/>
          <a:chExt cx="0" cy="0"/>
        </a:xfrm>
      </p:grpSpPr>
      <p:pic>
        <p:nvPicPr>
          <p:cNvPr id="441" name="Picture" descr="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931" y="3083846"/>
            <a:ext cx="1730140" cy="690309"/>
          </a:xfrm>
          <a:prstGeom prst="rect">
            <a:avLst/>
          </a:prstGeom>
          <a:ln w="12700">
            <a:miter lim="400000"/>
          </a:ln>
        </p:spPr>
      </p:pic>
      <p:sp>
        <p:nvSpPr>
          <p:cNvPr id="442"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0772118"/>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ibm sign-off (black)">
    <p:spTree>
      <p:nvGrpSpPr>
        <p:cNvPr id="1" name=""/>
        <p:cNvGrpSpPr/>
        <p:nvPr/>
      </p:nvGrpSpPr>
      <p:grpSpPr>
        <a:xfrm>
          <a:off x="0" y="0"/>
          <a:ext cx="0" cy="0"/>
          <a:chOff x="0" y="0"/>
          <a:chExt cx="0" cy="0"/>
        </a:xfrm>
      </p:grpSpPr>
      <p:pic>
        <p:nvPicPr>
          <p:cNvPr id="449" name="Picture" descr="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929" y="3083846"/>
            <a:ext cx="1730143" cy="690311"/>
          </a:xfrm>
          <a:prstGeom prst="rect">
            <a:avLst/>
          </a:prstGeom>
          <a:ln w="12700">
            <a:miter lim="400000"/>
          </a:ln>
        </p:spPr>
      </p:pic>
      <p:sp>
        <p:nvSpPr>
          <p:cNvPr id="450"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0006772"/>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Static Rebus sign-off (red40)">
    <p:bg>
      <p:bgPr>
        <a:solidFill>
          <a:srgbClr val="FF8389"/>
        </a:solidFill>
        <a:effectLst/>
      </p:bgPr>
    </p:bg>
    <p:spTree>
      <p:nvGrpSpPr>
        <p:cNvPr id="1" name=""/>
        <p:cNvGrpSpPr/>
        <p:nvPr/>
      </p:nvGrpSpPr>
      <p:grpSpPr>
        <a:xfrm>
          <a:off x="0" y="0"/>
          <a:ext cx="0" cy="0"/>
          <a:chOff x="0" y="0"/>
          <a:chExt cx="0" cy="0"/>
        </a:xfrm>
      </p:grpSpPr>
      <p:grpSp>
        <p:nvGrpSpPr>
          <p:cNvPr id="553" name="Group 2"/>
          <p:cNvGrpSpPr/>
          <p:nvPr/>
        </p:nvGrpSpPr>
        <p:grpSpPr>
          <a:xfrm>
            <a:off x="-146308" y="-146475"/>
            <a:ext cx="12485629" cy="7152643"/>
            <a:chOff x="0" y="0"/>
            <a:chExt cx="9364220" cy="5364480"/>
          </a:xfrm>
        </p:grpSpPr>
        <p:grpSp>
          <p:nvGrpSpPr>
            <p:cNvPr id="520" name="Group 59"/>
            <p:cNvGrpSpPr/>
            <p:nvPr/>
          </p:nvGrpSpPr>
          <p:grpSpPr>
            <a:xfrm>
              <a:off x="338965" y="0"/>
              <a:ext cx="8686732" cy="91441"/>
              <a:chOff x="0" y="0"/>
              <a:chExt cx="8686732" cy="91440"/>
            </a:xfrm>
          </p:grpSpPr>
          <p:sp>
            <p:nvSpPr>
              <p:cNvPr id="509"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0"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1"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2"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3"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4"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5"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6"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7"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8"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9"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532" name="Group 60"/>
            <p:cNvGrpSpPr/>
            <p:nvPr/>
          </p:nvGrpSpPr>
          <p:grpSpPr>
            <a:xfrm>
              <a:off x="338965" y="5273040"/>
              <a:ext cx="8686732" cy="91441"/>
              <a:chOff x="0" y="0"/>
              <a:chExt cx="8686732" cy="91440"/>
            </a:xfrm>
          </p:grpSpPr>
          <p:sp>
            <p:nvSpPr>
              <p:cNvPr id="521"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2"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3"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4"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5"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6"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7"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8"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9"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0"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1"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542" name="Group 61"/>
            <p:cNvGrpSpPr/>
            <p:nvPr/>
          </p:nvGrpSpPr>
          <p:grpSpPr>
            <a:xfrm>
              <a:off x="0" y="338074"/>
              <a:ext cx="91441" cy="4686681"/>
              <a:chOff x="0" y="0"/>
              <a:chExt cx="91440" cy="4686681"/>
            </a:xfrm>
          </p:grpSpPr>
          <p:sp>
            <p:nvSpPr>
              <p:cNvPr id="533"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4"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5"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6"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7"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8"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9"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0"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1"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552" name="Group 62"/>
            <p:cNvGrpSpPr/>
            <p:nvPr/>
          </p:nvGrpSpPr>
          <p:grpSpPr>
            <a:xfrm>
              <a:off x="9272780" y="338073"/>
              <a:ext cx="91441" cy="4685667"/>
              <a:chOff x="0" y="0"/>
              <a:chExt cx="91440" cy="4685665"/>
            </a:xfrm>
          </p:grpSpPr>
          <p:sp>
            <p:nvSpPr>
              <p:cNvPr id="543"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4"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5"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6"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7"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8"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9"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50"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51"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pic>
        <p:nvPicPr>
          <p:cNvPr id="554" name="Graphic 6" descr="Graphic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0141" y="1772660"/>
            <a:ext cx="2055964" cy="3287480"/>
          </a:xfrm>
          <a:prstGeom prst="rect">
            <a:avLst/>
          </a:prstGeom>
          <a:ln w="12700">
            <a:miter lim="400000"/>
          </a:ln>
        </p:spPr>
      </p:pic>
      <p:sp>
        <p:nvSpPr>
          <p:cNvPr id="555"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71077274"/>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562" name="Title Text"/>
          <p:cNvSpPr txBox="1">
            <a:spLocks noGrp="1"/>
          </p:cNvSpPr>
          <p:nvPr>
            <p:ph type="title"/>
          </p:nvPr>
        </p:nvSpPr>
        <p:spPr>
          <a:xfrm>
            <a:off x="2416968" y="1151929"/>
            <a:ext cx="7358064" cy="2321720"/>
          </a:xfrm>
          <a:prstGeom prst="rect">
            <a:avLst/>
          </a:prstGeom>
        </p:spPr>
        <p:txBody>
          <a:bodyPr lIns="26789" tIns="26789" rIns="26789" bIns="26789" anchor="b">
            <a:normAutofit/>
          </a:bodyPr>
          <a:lstStyle>
            <a:lvl1pPr algn="ctr" defTabSz="292093">
              <a:lnSpc>
                <a:spcPct val="100000"/>
              </a:lnSpc>
              <a:defRPr sz="5600">
                <a:latin typeface="Helvetica Light"/>
                <a:ea typeface="Helvetica Light"/>
                <a:cs typeface="Helvetica Light"/>
                <a:sym typeface="Helvetica Light"/>
              </a:defRPr>
            </a:lvl1pPr>
          </a:lstStyle>
          <a:p>
            <a:r>
              <a:t>Title Text</a:t>
            </a:r>
          </a:p>
        </p:txBody>
      </p:sp>
      <p:sp>
        <p:nvSpPr>
          <p:cNvPr id="563" name="Body Level One…"/>
          <p:cNvSpPr txBox="1">
            <a:spLocks noGrp="1"/>
          </p:cNvSpPr>
          <p:nvPr>
            <p:ph type="body" sz="quarter" idx="1"/>
          </p:nvPr>
        </p:nvSpPr>
        <p:spPr>
          <a:xfrm>
            <a:off x="2416968" y="3536157"/>
            <a:ext cx="7358064" cy="794743"/>
          </a:xfrm>
          <a:prstGeom prst="rect">
            <a:avLst/>
          </a:prstGeom>
        </p:spPr>
        <p:txBody>
          <a:bodyPr lIns="26789" tIns="26789" rIns="26789" bIns="26789">
            <a:normAutofit/>
          </a:bodyPr>
          <a:lstStyle>
            <a:lvl1pPr algn="ctr" defTabSz="292093">
              <a:spcBef>
                <a:spcPts val="0"/>
              </a:spcBef>
              <a:defRPr sz="2133">
                <a:latin typeface="Helvetica Light"/>
                <a:ea typeface="Helvetica Light"/>
                <a:cs typeface="Helvetica Light"/>
                <a:sym typeface="Helvetica Light"/>
              </a:defRPr>
            </a:lvl1pPr>
            <a:lvl2pPr marL="0" indent="304792" algn="ctr" defTabSz="292093">
              <a:spcBef>
                <a:spcPts val="0"/>
              </a:spcBef>
              <a:buSzTx/>
              <a:buNone/>
              <a:defRPr sz="2133">
                <a:latin typeface="Helvetica Light"/>
                <a:ea typeface="Helvetica Light"/>
                <a:cs typeface="Helvetica Light"/>
                <a:sym typeface="Helvetica Light"/>
              </a:defRPr>
            </a:lvl2pPr>
            <a:lvl3pPr marL="0" indent="609585" algn="ctr" defTabSz="292093">
              <a:spcBef>
                <a:spcPts val="0"/>
              </a:spcBef>
              <a:buSzTx/>
              <a:buNone/>
              <a:defRPr sz="2133">
                <a:latin typeface="Helvetica Light"/>
                <a:ea typeface="Helvetica Light"/>
                <a:cs typeface="Helvetica Light"/>
                <a:sym typeface="Helvetica Light"/>
              </a:defRPr>
            </a:lvl3pPr>
            <a:lvl4pPr marL="0" indent="914377" algn="ctr" defTabSz="292093">
              <a:spcBef>
                <a:spcPts val="0"/>
              </a:spcBef>
              <a:buSzTx/>
              <a:buNone/>
              <a:defRPr sz="2133">
                <a:latin typeface="Helvetica Light"/>
                <a:ea typeface="Helvetica Light"/>
                <a:cs typeface="Helvetica Light"/>
                <a:sym typeface="Helvetica Light"/>
              </a:defRPr>
            </a:lvl4pPr>
            <a:lvl5pPr marL="0" indent="1219170" algn="ctr" defTabSz="292093">
              <a:spcBef>
                <a:spcPts val="0"/>
              </a:spcBef>
              <a:buSzTx/>
              <a:buNone/>
              <a:defRPr sz="2133">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564" name="Slide Number"/>
          <p:cNvSpPr txBox="1">
            <a:spLocks noGrp="1"/>
          </p:cNvSpPr>
          <p:nvPr>
            <p:ph type="sldNum" sz="quarter" idx="2"/>
          </p:nvPr>
        </p:nvSpPr>
        <p:spPr>
          <a:xfrm>
            <a:off x="5962695" y="6505278"/>
            <a:ext cx="257683" cy="238767"/>
          </a:xfrm>
          <a:prstGeom prst="rect">
            <a:avLst/>
          </a:prstGeom>
        </p:spPr>
        <p:txBody>
          <a:bodyPr lIns="26789" tIns="26789" rIns="26789" bIns="26789" anchor="t"/>
          <a:lstStyle>
            <a:lvl1pPr algn="ctr" defTabSz="292093">
              <a:defRPr sz="120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891969245"/>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1_title (black box) over image(s)">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304800" y="268225"/>
            <a:ext cx="5486400" cy="5988137"/>
          </a:xfrm>
          <a:prstGeom prst="rect">
            <a:avLst/>
          </a:prstGeom>
        </p:spPr>
        <p:txBody>
          <a:bodyPr>
            <a:normAutofit/>
          </a:bodyPr>
          <a:lstStyle>
            <a:lvl1pPr defTabSz="609593">
              <a:defRPr sz="3200">
                <a:latin typeface="+mn-lt"/>
                <a:ea typeface="+mn-ea"/>
                <a:cs typeface="+mn-cs"/>
                <a:sym typeface="IBM Plex Sans"/>
              </a:defRPr>
            </a:lvl1pPr>
          </a:lstStyle>
          <a:p>
            <a:r>
              <a:t>Title Text</a:t>
            </a:r>
          </a:p>
        </p:txBody>
      </p:sp>
      <p:sp>
        <p:nvSpPr>
          <p:cNvPr id="583" name="Picture Placeholder"/>
          <p:cNvSpPr>
            <a:spLocks noGrp="1"/>
          </p:cNvSpPr>
          <p:nvPr>
            <p:ph type="pic" idx="21"/>
          </p:nvPr>
        </p:nvSpPr>
        <p:spPr>
          <a:xfrm>
            <a:off x="0" y="1701800"/>
            <a:ext cx="12192000" cy="5156200"/>
          </a:xfrm>
          <a:prstGeom prst="rect">
            <a:avLst/>
          </a:prstGeom>
        </p:spPr>
        <p:txBody>
          <a:bodyPr lIns="91439" tIns="45719" rIns="91439" bIns="45719"/>
          <a:lstStyle/>
          <a:p>
            <a:endParaRPr/>
          </a:p>
        </p:txBody>
      </p:sp>
      <p:sp>
        <p:nvSpPr>
          <p:cNvPr id="584" name="Slide Number"/>
          <p:cNvSpPr txBox="1">
            <a:spLocks noGrp="1"/>
          </p:cNvSpPr>
          <p:nvPr>
            <p:ph type="sldNum" sz="quarter" idx="2"/>
          </p:nvPr>
        </p:nvSpPr>
        <p:spPr>
          <a:xfrm>
            <a:off x="11752549" y="6465191"/>
            <a:ext cx="134652" cy="123111"/>
          </a:xfrm>
          <a:prstGeom prst="rect">
            <a:avLst/>
          </a:prstGeom>
        </p:spPr>
        <p:txBody>
          <a:bodyPr/>
          <a:lstStyle>
            <a:lvl1pPr defTabSz="914620"/>
          </a:lstStyle>
          <a:p>
            <a:fld id="{86CB4B4D-7CA3-9044-876B-883B54F8677D}" type="slidenum">
              <a:t>‹#›</a:t>
            </a:fld>
            <a:endParaRPr/>
          </a:p>
        </p:txBody>
      </p:sp>
    </p:spTree>
    <p:extLst>
      <p:ext uri="{BB962C8B-B14F-4D97-AF65-F5344CB8AC3E}">
        <p14:creationId xmlns:p14="http://schemas.microsoft.com/office/powerpoint/2010/main" val="959613603"/>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cSld name="title (black box) over image(s)">
    <p:spTree>
      <p:nvGrpSpPr>
        <p:cNvPr id="1" name=""/>
        <p:cNvGrpSpPr/>
        <p:nvPr/>
      </p:nvGrpSpPr>
      <p:grpSpPr>
        <a:xfrm>
          <a:off x="0" y="0"/>
          <a:ext cx="0" cy="0"/>
          <a:chOff x="0" y="0"/>
          <a:chExt cx="0" cy="0"/>
        </a:xfrm>
      </p:grpSpPr>
      <p:grpSp>
        <p:nvGrpSpPr>
          <p:cNvPr id="635" name="Group 1"/>
          <p:cNvGrpSpPr/>
          <p:nvPr/>
        </p:nvGrpSpPr>
        <p:grpSpPr>
          <a:xfrm>
            <a:off x="-146311" y="-146479"/>
            <a:ext cx="12485643" cy="7152656"/>
            <a:chOff x="0" y="0"/>
            <a:chExt cx="9364230" cy="5364490"/>
          </a:xfrm>
        </p:grpSpPr>
        <p:grpSp>
          <p:nvGrpSpPr>
            <p:cNvPr id="602" name="Group 59"/>
            <p:cNvGrpSpPr/>
            <p:nvPr/>
          </p:nvGrpSpPr>
          <p:grpSpPr>
            <a:xfrm>
              <a:off x="338962" y="-1"/>
              <a:ext cx="8686745" cy="91446"/>
              <a:chOff x="0" y="0"/>
              <a:chExt cx="8686743" cy="91444"/>
            </a:xfrm>
          </p:grpSpPr>
          <p:sp>
            <p:nvSpPr>
              <p:cNvPr id="591" name="Straight Connector 92"/>
              <p:cNvSpPr/>
              <p:nvPr/>
            </p:nvSpPr>
            <p:spPr>
              <a:xfrm flipV="1">
                <a:off x="-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2" name="Straight Connector 93"/>
              <p:cNvSpPr/>
              <p:nvPr/>
            </p:nvSpPr>
            <p:spPr>
              <a:xfrm flipV="1">
                <a:off x="182880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3" name="Straight Connector 94"/>
              <p:cNvSpPr/>
              <p:nvPr/>
            </p:nvSpPr>
            <p:spPr>
              <a:xfrm flipV="1">
                <a:off x="205740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4" name="Straight Connector 95"/>
              <p:cNvSpPr/>
              <p:nvPr/>
            </p:nvSpPr>
            <p:spPr>
              <a:xfrm flipV="1">
                <a:off x="2286002"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5" name="Straight Connector 96"/>
              <p:cNvSpPr/>
              <p:nvPr/>
            </p:nvSpPr>
            <p:spPr>
              <a:xfrm flipV="1">
                <a:off x="41148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6" name="Straight Connector 97"/>
              <p:cNvSpPr/>
              <p:nvPr/>
            </p:nvSpPr>
            <p:spPr>
              <a:xfrm flipV="1">
                <a:off x="43434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7" name="Straight Connector 98"/>
              <p:cNvSpPr/>
              <p:nvPr/>
            </p:nvSpPr>
            <p:spPr>
              <a:xfrm flipV="1">
                <a:off x="45720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8" name="Straight Connector 99"/>
              <p:cNvSpPr/>
              <p:nvPr/>
            </p:nvSpPr>
            <p:spPr>
              <a:xfrm flipV="1">
                <a:off x="6400805"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9" name="Straight Connector 100"/>
              <p:cNvSpPr/>
              <p:nvPr/>
            </p:nvSpPr>
            <p:spPr>
              <a:xfrm flipV="1">
                <a:off x="6629406"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0" name="Straight Connector 101"/>
              <p:cNvSpPr/>
              <p:nvPr/>
            </p:nvSpPr>
            <p:spPr>
              <a:xfrm flipV="1">
                <a:off x="6858006"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1" name="Straight Connector 102"/>
              <p:cNvSpPr/>
              <p:nvPr/>
            </p:nvSpPr>
            <p:spPr>
              <a:xfrm flipV="1">
                <a:off x="8686741"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grpSp>
        <p:grpSp>
          <p:nvGrpSpPr>
            <p:cNvPr id="614" name="Group 60"/>
            <p:cNvGrpSpPr/>
            <p:nvPr/>
          </p:nvGrpSpPr>
          <p:grpSpPr>
            <a:xfrm>
              <a:off x="338962" y="5273045"/>
              <a:ext cx="8686745" cy="91446"/>
              <a:chOff x="0" y="0"/>
              <a:chExt cx="8686743" cy="91444"/>
            </a:xfrm>
          </p:grpSpPr>
          <p:sp>
            <p:nvSpPr>
              <p:cNvPr id="603" name="Straight Connector 81"/>
              <p:cNvSpPr/>
              <p:nvPr/>
            </p:nvSpPr>
            <p:spPr>
              <a:xfrm flipV="1">
                <a:off x="-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4" name="Straight Connector 82"/>
              <p:cNvSpPr/>
              <p:nvPr/>
            </p:nvSpPr>
            <p:spPr>
              <a:xfrm flipV="1">
                <a:off x="182880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5" name="Straight Connector 83"/>
              <p:cNvSpPr/>
              <p:nvPr/>
            </p:nvSpPr>
            <p:spPr>
              <a:xfrm flipV="1">
                <a:off x="205740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6" name="Straight Connector 84"/>
              <p:cNvSpPr/>
              <p:nvPr/>
            </p:nvSpPr>
            <p:spPr>
              <a:xfrm flipV="1">
                <a:off x="2286002"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7" name="Straight Connector 85"/>
              <p:cNvSpPr/>
              <p:nvPr/>
            </p:nvSpPr>
            <p:spPr>
              <a:xfrm flipV="1">
                <a:off x="41148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8" name="Straight Connector 86"/>
              <p:cNvSpPr/>
              <p:nvPr/>
            </p:nvSpPr>
            <p:spPr>
              <a:xfrm flipV="1">
                <a:off x="43434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9" name="Straight Connector 87"/>
              <p:cNvSpPr/>
              <p:nvPr/>
            </p:nvSpPr>
            <p:spPr>
              <a:xfrm flipV="1">
                <a:off x="45720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0" name="Straight Connector 88"/>
              <p:cNvSpPr/>
              <p:nvPr/>
            </p:nvSpPr>
            <p:spPr>
              <a:xfrm flipV="1">
                <a:off x="6400805"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1" name="Straight Connector 89"/>
              <p:cNvSpPr/>
              <p:nvPr/>
            </p:nvSpPr>
            <p:spPr>
              <a:xfrm flipV="1">
                <a:off x="6629406"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2" name="Straight Connector 90"/>
              <p:cNvSpPr/>
              <p:nvPr/>
            </p:nvSpPr>
            <p:spPr>
              <a:xfrm flipV="1">
                <a:off x="6858006"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3" name="Straight Connector 91"/>
              <p:cNvSpPr/>
              <p:nvPr/>
            </p:nvSpPr>
            <p:spPr>
              <a:xfrm flipV="1">
                <a:off x="8686741"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grpSp>
        <p:grpSp>
          <p:nvGrpSpPr>
            <p:cNvPr id="624" name="Group 61"/>
            <p:cNvGrpSpPr/>
            <p:nvPr/>
          </p:nvGrpSpPr>
          <p:grpSpPr>
            <a:xfrm>
              <a:off x="-1" y="347596"/>
              <a:ext cx="91446" cy="4664467"/>
              <a:chOff x="0" y="0"/>
              <a:chExt cx="91444" cy="4664466"/>
            </a:xfrm>
          </p:grpSpPr>
          <p:sp>
            <p:nvSpPr>
              <p:cNvPr id="615" name="Straight Connector 72"/>
              <p:cNvSpPr/>
              <p:nvPr/>
            </p:nvSpPr>
            <p:spPr>
              <a:xfrm flipH="1">
                <a:off x="0" y="416052"/>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6" name="Straight Connector 73"/>
              <p:cNvSpPr/>
              <p:nvPr/>
            </p:nvSpPr>
            <p:spPr>
              <a:xfrm flipH="1">
                <a:off x="0" y="1051561"/>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7" name="Straight Connector 74"/>
              <p:cNvSpPr/>
              <p:nvPr/>
            </p:nvSpPr>
            <p:spPr>
              <a:xfrm flipH="1">
                <a:off x="0" y="1691641"/>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8" name="Straight Connector 75"/>
              <p:cNvSpPr/>
              <p:nvPr/>
            </p:nvSpPr>
            <p:spPr>
              <a:xfrm flipH="1">
                <a:off x="0" y="2333249"/>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9" name="Straight Connector 76"/>
              <p:cNvSpPr/>
              <p:nvPr/>
            </p:nvSpPr>
            <p:spPr>
              <a:xfrm flipH="1">
                <a:off x="0" y="2971805"/>
                <a:ext cx="91445" cy="2"/>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0" name="Straight Connector 77"/>
              <p:cNvSpPr/>
              <p:nvPr/>
            </p:nvSpPr>
            <p:spPr>
              <a:xfrm flipH="1">
                <a:off x="0" y="3611885"/>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1" name="Straight Connector 78"/>
              <p:cNvSpPr/>
              <p:nvPr/>
            </p:nvSpPr>
            <p:spPr>
              <a:xfrm flipH="1">
                <a:off x="0" y="4256539"/>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2" name="Straight Connector 79"/>
              <p:cNvSpPr/>
              <p:nvPr/>
            </p:nvSpPr>
            <p:spPr>
              <a:xfrm flipH="1" flipV="1">
                <a:off x="0" y="-1"/>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3" name="Straight Connector 80"/>
              <p:cNvSpPr/>
              <p:nvPr/>
            </p:nvSpPr>
            <p:spPr>
              <a:xfrm flipH="1">
                <a:off x="0" y="4664463"/>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grpSp>
        <p:grpSp>
          <p:nvGrpSpPr>
            <p:cNvPr id="634" name="Group 62"/>
            <p:cNvGrpSpPr/>
            <p:nvPr/>
          </p:nvGrpSpPr>
          <p:grpSpPr>
            <a:xfrm>
              <a:off x="9272785" y="347598"/>
              <a:ext cx="91446" cy="4663451"/>
              <a:chOff x="0" y="0"/>
              <a:chExt cx="91444" cy="4663449"/>
            </a:xfrm>
          </p:grpSpPr>
          <p:sp>
            <p:nvSpPr>
              <p:cNvPr id="625" name="Straight Connector 63"/>
              <p:cNvSpPr/>
              <p:nvPr/>
            </p:nvSpPr>
            <p:spPr>
              <a:xfrm flipH="1">
                <a:off x="0" y="416052"/>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6" name="Straight Connector 64"/>
              <p:cNvSpPr/>
              <p:nvPr/>
            </p:nvSpPr>
            <p:spPr>
              <a:xfrm flipH="1">
                <a:off x="0" y="1051560"/>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7" name="Straight Connector 65"/>
              <p:cNvSpPr/>
              <p:nvPr/>
            </p:nvSpPr>
            <p:spPr>
              <a:xfrm flipH="1">
                <a:off x="0" y="1691642"/>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8" name="Straight Connector 66"/>
              <p:cNvSpPr/>
              <p:nvPr/>
            </p:nvSpPr>
            <p:spPr>
              <a:xfrm flipH="1">
                <a:off x="0" y="2331722"/>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9" name="Straight Connector 67"/>
              <p:cNvSpPr/>
              <p:nvPr/>
            </p:nvSpPr>
            <p:spPr>
              <a:xfrm flipH="1">
                <a:off x="0" y="2971804"/>
                <a:ext cx="91445" cy="2"/>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30" name="Straight Connector 68"/>
              <p:cNvSpPr/>
              <p:nvPr/>
            </p:nvSpPr>
            <p:spPr>
              <a:xfrm flipH="1">
                <a:off x="0" y="3611883"/>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31" name="Straight Connector 69"/>
              <p:cNvSpPr/>
              <p:nvPr/>
            </p:nvSpPr>
            <p:spPr>
              <a:xfrm flipH="1">
                <a:off x="0" y="4256538"/>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32" name="Straight Connector 70"/>
              <p:cNvSpPr/>
              <p:nvPr/>
            </p:nvSpPr>
            <p:spPr>
              <a:xfrm flipH="1" flipV="1">
                <a:off x="0" y="-1"/>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33" name="Straight Connector 71"/>
              <p:cNvSpPr/>
              <p:nvPr/>
            </p:nvSpPr>
            <p:spPr>
              <a:xfrm flipH="1">
                <a:off x="0" y="4663447"/>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grpSp>
      </p:grpSp>
      <p:sp>
        <p:nvSpPr>
          <p:cNvPr id="636" name="Title Text"/>
          <p:cNvSpPr txBox="1">
            <a:spLocks noGrp="1"/>
          </p:cNvSpPr>
          <p:nvPr>
            <p:ph type="title"/>
          </p:nvPr>
        </p:nvSpPr>
        <p:spPr>
          <a:xfrm>
            <a:off x="-2" y="-2"/>
            <a:ext cx="12192003" cy="1701803"/>
          </a:xfrm>
          <a:prstGeom prst="rect">
            <a:avLst/>
          </a:prstGeom>
          <a:solidFill>
            <a:srgbClr val="F4F4F4"/>
          </a:solidFill>
        </p:spPr>
        <p:txBody>
          <a:bodyPr lIns="201168" tIns="201168" rIns="201168" bIns="201168">
            <a:normAutofit/>
          </a:bodyPr>
          <a:lstStyle>
            <a:lvl1pPr>
              <a:defRPr sz="3200">
                <a:latin typeface="+mn-lt"/>
                <a:ea typeface="+mn-ea"/>
                <a:cs typeface="+mn-cs"/>
                <a:sym typeface="IBM Plex Sans"/>
              </a:defRPr>
            </a:lvl1pPr>
          </a:lstStyle>
          <a:p>
            <a:r>
              <a:t>Title Text</a:t>
            </a:r>
          </a:p>
        </p:txBody>
      </p:sp>
      <p:sp>
        <p:nvSpPr>
          <p:cNvPr id="637" name="Picture Placeholder"/>
          <p:cNvSpPr>
            <a:spLocks noGrp="1"/>
          </p:cNvSpPr>
          <p:nvPr>
            <p:ph type="pic" idx="21"/>
          </p:nvPr>
        </p:nvSpPr>
        <p:spPr>
          <a:xfrm>
            <a:off x="-2" y="1701800"/>
            <a:ext cx="12192003" cy="5156200"/>
          </a:xfrm>
          <a:prstGeom prst="rect">
            <a:avLst/>
          </a:prstGeom>
        </p:spPr>
        <p:txBody>
          <a:bodyPr lIns="91439" tIns="45719" rIns="91439" bIns="45719"/>
          <a:lstStyle/>
          <a:p>
            <a:endParaRPr/>
          </a:p>
        </p:txBody>
      </p:sp>
      <p:sp>
        <p:nvSpPr>
          <p:cNvPr id="638" name="Slide Number"/>
          <p:cNvSpPr txBox="1">
            <a:spLocks noGrp="1"/>
          </p:cNvSpPr>
          <p:nvPr>
            <p:ph type="sldNum" sz="quarter" idx="2"/>
          </p:nvPr>
        </p:nvSpPr>
        <p:spPr>
          <a:xfrm>
            <a:off x="11752460" y="6433437"/>
            <a:ext cx="134652" cy="123111"/>
          </a:xfrm>
          <a:prstGeom prst="rect">
            <a:avLst/>
          </a:prstGeom>
        </p:spPr>
        <p:txBody>
          <a:bodyPr/>
          <a:lstStyle>
            <a:lvl1pPr defTabSz="914618"/>
          </a:lstStyle>
          <a:p>
            <a:fld id="{86CB4B4D-7CA3-9044-876B-883B54F8677D}" type="slidenum">
              <a:t>‹#›</a:t>
            </a:fld>
            <a:endParaRPr/>
          </a:p>
        </p:txBody>
      </p:sp>
    </p:spTree>
    <p:extLst>
      <p:ext uri="{BB962C8B-B14F-4D97-AF65-F5344CB8AC3E}">
        <p14:creationId xmlns:p14="http://schemas.microsoft.com/office/powerpoint/2010/main" val="3470237523"/>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645" name="Title Text"/>
          <p:cNvSpPr txBox="1">
            <a:spLocks noGrp="1"/>
          </p:cNvSpPr>
          <p:nvPr>
            <p:ph type="title"/>
          </p:nvPr>
        </p:nvSpPr>
        <p:spPr>
          <a:xfrm>
            <a:off x="838200" y="365125"/>
            <a:ext cx="10515600" cy="1325564"/>
          </a:xfrm>
          <a:prstGeom prst="rect">
            <a:avLst/>
          </a:prstGeom>
        </p:spPr>
        <p:txBody>
          <a:bodyPr lIns="45719" tIns="45719" rIns="45719" bIns="45719" anchor="ctr">
            <a:normAutofit/>
          </a:bodyPr>
          <a:lstStyle>
            <a:lvl1pPr defTabSz="914377">
              <a:defRPr sz="4400">
                <a:latin typeface="Calibri Light"/>
                <a:ea typeface="Calibri Light"/>
                <a:cs typeface="Calibri Light"/>
                <a:sym typeface="Calibri Light"/>
              </a:defRPr>
            </a:lvl1pPr>
          </a:lstStyle>
          <a:p>
            <a:r>
              <a:t>Title Text</a:t>
            </a:r>
          </a:p>
        </p:txBody>
      </p:sp>
      <p:sp>
        <p:nvSpPr>
          <p:cNvPr id="646" name="Body Level One…"/>
          <p:cNvSpPr txBox="1">
            <a:spLocks noGrp="1"/>
          </p:cNvSpPr>
          <p:nvPr>
            <p:ph type="body" idx="1"/>
          </p:nvPr>
        </p:nvSpPr>
        <p:spPr>
          <a:xfrm>
            <a:off x="838200" y="1825625"/>
            <a:ext cx="10515600" cy="4351339"/>
          </a:xfrm>
          <a:prstGeom prst="rect">
            <a:avLst/>
          </a:prstGeom>
        </p:spPr>
        <p:txBody>
          <a:bodyPr lIns="45719" tIns="45719" rIns="45719" bIns="45719">
            <a:normAutofit/>
          </a:bodyPr>
          <a:lstStyle>
            <a:lvl1pPr marL="228594" indent="-228594" defTabSz="914377">
              <a:lnSpc>
                <a:spcPct val="90000"/>
              </a:lnSpc>
              <a:spcBef>
                <a:spcPts val="933"/>
              </a:spcBef>
              <a:buSzPct val="100000"/>
              <a:buFont typeface="Arial"/>
              <a:buChar char="•"/>
              <a:defRPr sz="2800">
                <a:latin typeface="Calibri"/>
                <a:ea typeface="Calibri"/>
                <a:cs typeface="Calibri"/>
                <a:sym typeface="Calibri"/>
              </a:defRPr>
            </a:lvl1pPr>
            <a:lvl2pPr marL="723882" indent="-266693" defTabSz="914377">
              <a:lnSpc>
                <a:spcPct val="90000"/>
              </a:lnSpc>
              <a:spcBef>
                <a:spcPts val="933"/>
              </a:spcBef>
              <a:buFont typeface="Arial"/>
              <a:buChar char="•"/>
              <a:defRPr sz="2800">
                <a:latin typeface="Calibri"/>
                <a:ea typeface="Calibri"/>
                <a:cs typeface="Calibri"/>
                <a:sym typeface="Calibri"/>
              </a:defRPr>
            </a:lvl2pPr>
            <a:lvl3pPr marL="1234409" indent="-320032" defTabSz="914377">
              <a:lnSpc>
                <a:spcPct val="90000"/>
              </a:lnSpc>
              <a:spcBef>
                <a:spcPts val="933"/>
              </a:spcBef>
              <a:buFont typeface="Arial"/>
              <a:defRPr sz="2800">
                <a:latin typeface="Calibri"/>
                <a:ea typeface="Calibri"/>
                <a:cs typeface="Calibri"/>
                <a:sym typeface="Calibri"/>
              </a:defRPr>
            </a:lvl3pPr>
            <a:lvl4pPr marL="1740832" indent="-369267" defTabSz="914377">
              <a:lnSpc>
                <a:spcPct val="90000"/>
              </a:lnSpc>
              <a:spcBef>
                <a:spcPts val="933"/>
              </a:spcBef>
              <a:buFont typeface="Arial"/>
              <a:buChar char="•"/>
              <a:defRPr sz="2800">
                <a:latin typeface="Calibri"/>
                <a:ea typeface="Calibri"/>
                <a:cs typeface="Calibri"/>
                <a:sym typeface="Calibri"/>
              </a:defRPr>
            </a:lvl4pPr>
            <a:lvl5pPr marL="2198021" indent="-369267" defTabSz="914377">
              <a:lnSpc>
                <a:spcPct val="90000"/>
              </a:lnSpc>
              <a:spcBef>
                <a:spcPts val="933"/>
              </a:spcBef>
              <a:buFont typeface="Arial"/>
              <a:buChar char="•"/>
              <a:defRPr sz="28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647" name="Slide Number"/>
          <p:cNvSpPr txBox="1">
            <a:spLocks noGrp="1"/>
          </p:cNvSpPr>
          <p:nvPr>
            <p:ph type="sldNum" sz="quarter" idx="2"/>
          </p:nvPr>
        </p:nvSpPr>
        <p:spPr>
          <a:xfrm>
            <a:off x="11078728" y="6400415"/>
            <a:ext cx="275073" cy="276997"/>
          </a:xfrm>
          <a:prstGeom prst="rect">
            <a:avLst/>
          </a:prstGeom>
        </p:spPr>
        <p:txBody>
          <a:bodyPr lIns="45719" tIns="45719" rIns="45719" bIns="45719"/>
          <a:lstStyle>
            <a:lvl1pPr defTabSz="914620">
              <a:defRPr sz="12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73383355"/>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cSld name="1_divider (with page contents)">
    <p:spTree>
      <p:nvGrpSpPr>
        <p:cNvPr id="1" name=""/>
        <p:cNvGrpSpPr/>
        <p:nvPr/>
      </p:nvGrpSpPr>
      <p:grpSpPr>
        <a:xfrm>
          <a:off x="0" y="0"/>
          <a:ext cx="0" cy="0"/>
          <a:chOff x="0" y="0"/>
          <a:chExt cx="0" cy="0"/>
        </a:xfrm>
      </p:grpSpPr>
      <p:grpSp>
        <p:nvGrpSpPr>
          <p:cNvPr id="698" name="Group 58"/>
          <p:cNvGrpSpPr/>
          <p:nvPr/>
        </p:nvGrpSpPr>
        <p:grpSpPr>
          <a:xfrm>
            <a:off x="-146307" y="-146475"/>
            <a:ext cx="12485631" cy="7152644"/>
            <a:chOff x="0" y="0"/>
            <a:chExt cx="9364222" cy="5364481"/>
          </a:xfrm>
        </p:grpSpPr>
        <p:grpSp>
          <p:nvGrpSpPr>
            <p:cNvPr id="665" name="Group 59"/>
            <p:cNvGrpSpPr/>
            <p:nvPr/>
          </p:nvGrpSpPr>
          <p:grpSpPr>
            <a:xfrm>
              <a:off x="338964" y="-1"/>
              <a:ext cx="8686735" cy="91442"/>
              <a:chOff x="0" y="0"/>
              <a:chExt cx="8686734" cy="91441"/>
            </a:xfrm>
          </p:grpSpPr>
          <p:sp>
            <p:nvSpPr>
              <p:cNvPr id="654" name="Straight Connector 92"/>
              <p:cNvSpPr/>
              <p:nvPr/>
            </p:nvSpPr>
            <p:spPr>
              <a:xfrm flipV="1">
                <a:off x="-1" y="-1"/>
                <a:ext cx="2"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5" name="Straight Connector 93"/>
              <p:cNvSpPr/>
              <p:nvPr/>
            </p:nvSpPr>
            <p:spPr>
              <a:xfrm flipV="1">
                <a:off x="18288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6" name="Straight Connector 94"/>
              <p:cNvSpPr/>
              <p:nvPr/>
            </p:nvSpPr>
            <p:spPr>
              <a:xfrm flipV="1">
                <a:off x="20574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7" name="Straight Connector 95"/>
              <p:cNvSpPr/>
              <p:nvPr/>
            </p:nvSpPr>
            <p:spPr>
              <a:xfrm flipV="1">
                <a:off x="22860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8" name="Straight Connector 96"/>
              <p:cNvSpPr/>
              <p:nvPr/>
            </p:nvSpPr>
            <p:spPr>
              <a:xfrm flipV="1">
                <a:off x="41148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9" name="Straight Connector 97"/>
              <p:cNvSpPr/>
              <p:nvPr/>
            </p:nvSpPr>
            <p:spPr>
              <a:xfrm flipV="1">
                <a:off x="43434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0" name="Straight Connector 98"/>
              <p:cNvSpPr/>
              <p:nvPr/>
            </p:nvSpPr>
            <p:spPr>
              <a:xfrm flipV="1">
                <a:off x="45720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1" name="Straight Connector 99"/>
              <p:cNvSpPr/>
              <p:nvPr/>
            </p:nvSpPr>
            <p:spPr>
              <a:xfrm flipV="1">
                <a:off x="64008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2" name="Straight Connector 100"/>
              <p:cNvSpPr/>
              <p:nvPr/>
            </p:nvSpPr>
            <p:spPr>
              <a:xfrm flipV="1">
                <a:off x="66294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3" name="Straight Connector 101"/>
              <p:cNvSpPr/>
              <p:nvPr/>
            </p:nvSpPr>
            <p:spPr>
              <a:xfrm flipV="1">
                <a:off x="68580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4" name="Straight Connector 102"/>
              <p:cNvSpPr/>
              <p:nvPr/>
            </p:nvSpPr>
            <p:spPr>
              <a:xfrm flipV="1">
                <a:off x="8686733"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677" name="Group 60"/>
            <p:cNvGrpSpPr/>
            <p:nvPr/>
          </p:nvGrpSpPr>
          <p:grpSpPr>
            <a:xfrm>
              <a:off x="338964" y="5273040"/>
              <a:ext cx="8686735" cy="91441"/>
              <a:chOff x="0" y="0"/>
              <a:chExt cx="8686733" cy="91440"/>
            </a:xfrm>
          </p:grpSpPr>
          <p:sp>
            <p:nvSpPr>
              <p:cNvPr id="666" name="Straight Connector 81"/>
              <p:cNvSpPr/>
              <p:nvPr/>
            </p:nvSpPr>
            <p:spPr>
              <a:xfrm flipV="1">
                <a:off x="-1" y="0"/>
                <a:ext cx="2"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7" name="Straight Connector 82"/>
              <p:cNvSpPr/>
              <p:nvPr/>
            </p:nvSpPr>
            <p:spPr>
              <a:xfrm flipV="1">
                <a:off x="18288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8" name="Straight Connector 83"/>
              <p:cNvSpPr/>
              <p:nvPr/>
            </p:nvSpPr>
            <p:spPr>
              <a:xfrm flipV="1">
                <a:off x="20574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9" name="Straight Connector 84"/>
              <p:cNvSpPr/>
              <p:nvPr/>
            </p:nvSpPr>
            <p:spPr>
              <a:xfrm flipV="1">
                <a:off x="22860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0" name="Straight Connector 85"/>
              <p:cNvSpPr/>
              <p:nvPr/>
            </p:nvSpPr>
            <p:spPr>
              <a:xfrm flipV="1">
                <a:off x="41148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1" name="Straight Connector 86"/>
              <p:cNvSpPr/>
              <p:nvPr/>
            </p:nvSpPr>
            <p:spPr>
              <a:xfrm flipV="1">
                <a:off x="43434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2" name="Straight Connector 87"/>
              <p:cNvSpPr/>
              <p:nvPr/>
            </p:nvSpPr>
            <p:spPr>
              <a:xfrm flipV="1">
                <a:off x="45720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3" name="Straight Connector 88"/>
              <p:cNvSpPr/>
              <p:nvPr/>
            </p:nvSpPr>
            <p:spPr>
              <a:xfrm flipV="1">
                <a:off x="6400801"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4" name="Straight Connector 89"/>
              <p:cNvSpPr/>
              <p:nvPr/>
            </p:nvSpPr>
            <p:spPr>
              <a:xfrm flipV="1">
                <a:off x="6629401"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5" name="Straight Connector 90"/>
              <p:cNvSpPr/>
              <p:nvPr/>
            </p:nvSpPr>
            <p:spPr>
              <a:xfrm flipV="1">
                <a:off x="6858001"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6" name="Straight Connector 91"/>
              <p:cNvSpPr/>
              <p:nvPr/>
            </p:nvSpPr>
            <p:spPr>
              <a:xfrm flipV="1">
                <a:off x="8686733"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687" name="Group 61"/>
            <p:cNvGrpSpPr/>
            <p:nvPr/>
          </p:nvGrpSpPr>
          <p:grpSpPr>
            <a:xfrm>
              <a:off x="-1" y="348551"/>
              <a:ext cx="91442" cy="4663506"/>
              <a:chOff x="0" y="0"/>
              <a:chExt cx="91440" cy="4663504"/>
            </a:xfrm>
          </p:grpSpPr>
          <p:sp>
            <p:nvSpPr>
              <p:cNvPr id="678" name="Straight Connector 72"/>
              <p:cNvSpPr/>
              <p:nvPr/>
            </p:nvSpPr>
            <p:spPr>
              <a:xfrm flipH="1">
                <a:off x="0" y="415099"/>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9" name="Straight Connector 73"/>
              <p:cNvSpPr/>
              <p:nvPr/>
            </p:nvSpPr>
            <p:spPr>
              <a:xfrm flipH="1">
                <a:off x="0" y="105060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0" name="Straight Connector 74"/>
              <p:cNvSpPr/>
              <p:nvPr/>
            </p:nvSpPr>
            <p:spPr>
              <a:xfrm flipH="1">
                <a:off x="0" y="169068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1" name="Straight Connector 75"/>
              <p:cNvSpPr/>
              <p:nvPr/>
            </p:nvSpPr>
            <p:spPr>
              <a:xfrm flipH="1">
                <a:off x="0" y="2332294"/>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2" name="Straight Connector 76"/>
              <p:cNvSpPr/>
              <p:nvPr/>
            </p:nvSpPr>
            <p:spPr>
              <a:xfrm flipH="1">
                <a:off x="0" y="297084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3" name="Straight Connector 77"/>
              <p:cNvSpPr/>
              <p:nvPr/>
            </p:nvSpPr>
            <p:spPr>
              <a:xfrm flipH="1">
                <a:off x="0" y="361092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4" name="Straight Connector 78"/>
              <p:cNvSpPr/>
              <p:nvPr/>
            </p:nvSpPr>
            <p:spPr>
              <a:xfrm flipH="1">
                <a:off x="0" y="425558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5" name="Straight Connector 79"/>
              <p:cNvSpPr/>
              <p:nvPr/>
            </p:nvSpPr>
            <p:spPr>
              <a:xfrm flipH="1" flipV="1">
                <a:off x="0" y="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6" name="Straight Connector 80"/>
              <p:cNvSpPr/>
              <p:nvPr/>
            </p:nvSpPr>
            <p:spPr>
              <a:xfrm flipH="1">
                <a:off x="0" y="4663504"/>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697" name="Group 62"/>
            <p:cNvGrpSpPr/>
            <p:nvPr/>
          </p:nvGrpSpPr>
          <p:grpSpPr>
            <a:xfrm>
              <a:off x="9272781" y="348551"/>
              <a:ext cx="91442" cy="4662489"/>
              <a:chOff x="0" y="0"/>
              <a:chExt cx="91440" cy="4662488"/>
            </a:xfrm>
          </p:grpSpPr>
          <p:sp>
            <p:nvSpPr>
              <p:cNvPr id="688" name="Straight Connector 63"/>
              <p:cNvSpPr/>
              <p:nvPr/>
            </p:nvSpPr>
            <p:spPr>
              <a:xfrm flipH="1">
                <a:off x="0" y="415099"/>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9" name="Straight Connector 64"/>
              <p:cNvSpPr/>
              <p:nvPr/>
            </p:nvSpPr>
            <p:spPr>
              <a:xfrm flipH="1">
                <a:off x="0" y="105060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0" name="Straight Connector 65"/>
              <p:cNvSpPr/>
              <p:nvPr/>
            </p:nvSpPr>
            <p:spPr>
              <a:xfrm flipH="1">
                <a:off x="0" y="169068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1" name="Straight Connector 66"/>
              <p:cNvSpPr/>
              <p:nvPr/>
            </p:nvSpPr>
            <p:spPr>
              <a:xfrm flipH="1">
                <a:off x="0" y="233076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2" name="Straight Connector 67"/>
              <p:cNvSpPr/>
              <p:nvPr/>
            </p:nvSpPr>
            <p:spPr>
              <a:xfrm flipH="1">
                <a:off x="0" y="297084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3" name="Straight Connector 68"/>
              <p:cNvSpPr/>
              <p:nvPr/>
            </p:nvSpPr>
            <p:spPr>
              <a:xfrm flipH="1">
                <a:off x="0" y="361092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4" name="Straight Connector 69"/>
              <p:cNvSpPr/>
              <p:nvPr/>
            </p:nvSpPr>
            <p:spPr>
              <a:xfrm flipH="1">
                <a:off x="0" y="425558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5" name="Straight Connector 70"/>
              <p:cNvSpPr/>
              <p:nvPr/>
            </p:nvSpPr>
            <p:spPr>
              <a:xfrm flipH="1" flipV="1">
                <a:off x="0" y="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6" name="Straight Connector 71"/>
              <p:cNvSpPr/>
              <p:nvPr/>
            </p:nvSpPr>
            <p:spPr>
              <a:xfrm flipH="1">
                <a:off x="0" y="466248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sp>
        <p:nvSpPr>
          <p:cNvPr id="699" name="Title Text"/>
          <p:cNvSpPr txBox="1">
            <a:spLocks noGrp="1"/>
          </p:cNvSpPr>
          <p:nvPr>
            <p:ph type="title"/>
          </p:nvPr>
        </p:nvSpPr>
        <p:spPr>
          <a:xfrm>
            <a:off x="280415" y="268225"/>
            <a:ext cx="5522979" cy="1066801"/>
          </a:xfrm>
          <a:prstGeom prst="rect">
            <a:avLst/>
          </a:prstGeom>
        </p:spPr>
        <p:txBody>
          <a:bodyPr>
            <a:normAutofit/>
          </a:bodyPr>
          <a:lstStyle>
            <a:lvl1pPr>
              <a:defRPr sz="3200">
                <a:latin typeface="+mn-lt"/>
                <a:ea typeface="+mn-ea"/>
                <a:cs typeface="+mn-cs"/>
                <a:sym typeface="IBM Plex Sans"/>
              </a:defRPr>
            </a:lvl1pPr>
          </a:lstStyle>
          <a:p>
            <a:r>
              <a:t>Title Text</a:t>
            </a:r>
          </a:p>
        </p:txBody>
      </p:sp>
      <p:sp>
        <p:nvSpPr>
          <p:cNvPr id="700" name="Body Level One…"/>
          <p:cNvSpPr txBox="1">
            <a:spLocks noGrp="1"/>
          </p:cNvSpPr>
          <p:nvPr>
            <p:ph type="body" sz="half" idx="1"/>
          </p:nvPr>
        </p:nvSpPr>
        <p:spPr>
          <a:xfrm>
            <a:off x="292609" y="1658111"/>
            <a:ext cx="5498593" cy="4336291"/>
          </a:xfrm>
          <a:prstGeom prst="rect">
            <a:avLst/>
          </a:prstGeom>
        </p:spPr>
        <p:txBody>
          <a:bodyPr>
            <a:normAutofit/>
          </a:bodyPr>
          <a:lstStyle>
            <a:lvl1pPr>
              <a:spcBef>
                <a:spcPts val="0"/>
              </a:spcBef>
              <a:defRPr sz="1600">
                <a:latin typeface="+mn-lt"/>
                <a:ea typeface="+mn-ea"/>
                <a:cs typeface="+mn-cs"/>
                <a:sym typeface="IBM Plex Sans"/>
              </a:defRPr>
            </a:lvl1pPr>
            <a:lvl2pPr marL="0" indent="0">
              <a:spcBef>
                <a:spcPts val="0"/>
              </a:spcBef>
              <a:buSzTx/>
              <a:buNone/>
              <a:defRPr sz="1600">
                <a:latin typeface="+mn-lt"/>
                <a:ea typeface="+mn-ea"/>
                <a:cs typeface="+mn-cs"/>
                <a:sym typeface="IBM Plex Sans"/>
              </a:defRPr>
            </a:lvl2pPr>
            <a:lvl3pPr marL="0" indent="0">
              <a:spcBef>
                <a:spcPts val="0"/>
              </a:spcBef>
              <a:buSzTx/>
              <a:buNone/>
              <a:defRPr sz="1600">
                <a:latin typeface="+mn-lt"/>
                <a:ea typeface="+mn-ea"/>
                <a:cs typeface="+mn-cs"/>
                <a:sym typeface="IBM Plex Sans"/>
              </a:defRPr>
            </a:lvl3pPr>
            <a:lvl4pPr marL="0" indent="0">
              <a:spcBef>
                <a:spcPts val="0"/>
              </a:spcBef>
              <a:buSzTx/>
              <a:buNone/>
              <a:defRPr sz="1600">
                <a:latin typeface="+mn-lt"/>
                <a:ea typeface="+mn-ea"/>
                <a:cs typeface="+mn-cs"/>
                <a:sym typeface="IBM Plex Sans"/>
              </a:defRPr>
            </a:lvl4pPr>
            <a:lvl5pPr marL="0" indent="0">
              <a:spcBef>
                <a:spcPts val="0"/>
              </a:spcBef>
              <a:buSzTx/>
              <a:buNone/>
              <a:defRPr sz="1600">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701" name="Text Placeholder 2"/>
          <p:cNvSpPr>
            <a:spLocks noGrp="1"/>
          </p:cNvSpPr>
          <p:nvPr>
            <p:ph type="body" sz="half" idx="21"/>
          </p:nvPr>
        </p:nvSpPr>
        <p:spPr>
          <a:xfrm>
            <a:off x="6388607" y="1658111"/>
            <a:ext cx="5498595" cy="4336291"/>
          </a:xfrm>
          <a:prstGeom prst="rect">
            <a:avLst/>
          </a:prstGeom>
        </p:spPr>
        <p:txBody>
          <a:bodyPr>
            <a:normAutofit/>
          </a:bodyPr>
          <a:lstStyle>
            <a:lvl1pPr>
              <a:spcBef>
                <a:spcPts val="0"/>
              </a:spcBef>
              <a:defRPr sz="2600">
                <a:latin typeface="+mn-lt"/>
                <a:ea typeface="+mn-ea"/>
                <a:cs typeface="+mn-cs"/>
                <a:sym typeface="IBM Plex Sans"/>
              </a:defRPr>
            </a:lvl1pPr>
          </a:lstStyle>
          <a:p>
            <a:pPr>
              <a:spcBef>
                <a:spcPts val="0"/>
              </a:spcBef>
              <a:defRPr sz="2600">
                <a:latin typeface="+mn-lt"/>
                <a:ea typeface="+mn-ea"/>
                <a:cs typeface="+mn-cs"/>
                <a:sym typeface="IBM Plex Sans"/>
              </a:defRPr>
            </a:pPr>
            <a:endParaRPr/>
          </a:p>
        </p:txBody>
      </p:sp>
      <p:sp>
        <p:nvSpPr>
          <p:cNvPr id="702" name="Slide Number"/>
          <p:cNvSpPr txBox="1">
            <a:spLocks noGrp="1"/>
          </p:cNvSpPr>
          <p:nvPr>
            <p:ph type="sldNum" sz="quarter" idx="2"/>
          </p:nvPr>
        </p:nvSpPr>
        <p:spPr>
          <a:xfrm>
            <a:off x="11752461" y="6433437"/>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8754971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4_cov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 y="3"/>
            <a:ext cx="6089033" cy="6006183"/>
          </a:xfrm>
        </p:spPr>
        <p:txBody>
          <a:bodyPr lIns="274320" tIns="274320"/>
          <a:lstStyle>
            <a:lvl1pPr>
              <a:lnSpc>
                <a:spcPct val="100000"/>
              </a:lnSpc>
              <a:spcAft>
                <a:spcPts val="0"/>
              </a:spcAft>
              <a:defRPr>
                <a:solidFill>
                  <a:schemeClr val="accent1"/>
                </a:solidFill>
              </a:defRPr>
            </a:lvl1pPr>
          </a:lstStyle>
          <a:p>
            <a:r>
              <a:rPr lang="en-US"/>
              <a:t>Click to edit Master title style</a:t>
            </a:r>
            <a:endParaRPr lang="en-US" dirty="0"/>
          </a:p>
        </p:txBody>
      </p:sp>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Tree>
    <p:extLst>
      <p:ext uri="{BB962C8B-B14F-4D97-AF65-F5344CB8AC3E}">
        <p14:creationId xmlns:p14="http://schemas.microsoft.com/office/powerpoint/2010/main" val="28497769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710" name="Body Level One…"/>
          <p:cNvSpPr txBox="1">
            <a:spLocks noGrp="1"/>
          </p:cNvSpPr>
          <p:nvPr>
            <p:ph type="body" sz="half" idx="1"/>
          </p:nvPr>
        </p:nvSpPr>
        <p:spPr>
          <a:xfrm>
            <a:off x="280415" y="1574800"/>
            <a:ext cx="5522979" cy="4372864"/>
          </a:xfrm>
          <a:prstGeom prst="rect">
            <a:avLst/>
          </a:prstGeom>
        </p:spPr>
        <p:txBody>
          <a:bodyPr/>
          <a:lstStyle>
            <a:lvl1pPr>
              <a:defRPr sz="3200"/>
            </a:lvl1pPr>
            <a:lvl2pPr marL="394055" indent="-397101">
              <a:defRPr sz="3200"/>
            </a:lvl2pPr>
            <a:lvl3pPr marL="622654" indent="-397101">
              <a:defRPr sz="3200"/>
            </a:lvl3pPr>
            <a:lvl4pPr marL="1003648" indent="-397101">
              <a:defRPr sz="3200"/>
            </a:lvl4pPr>
            <a:lvl5pPr marL="1236478" indent="-397101">
              <a:defRPr sz="3200"/>
            </a:lvl5pPr>
          </a:lstStyle>
          <a:p>
            <a:r>
              <a:t>Body Level One</a:t>
            </a:r>
          </a:p>
          <a:p>
            <a:pPr lvl="1"/>
            <a:r>
              <a:t>Body Level Two</a:t>
            </a:r>
          </a:p>
          <a:p>
            <a:pPr lvl="2"/>
            <a:r>
              <a:t>Body Level Three</a:t>
            </a:r>
          </a:p>
          <a:p>
            <a:pPr lvl="3"/>
            <a:r>
              <a:t>Body Level Four</a:t>
            </a:r>
          </a:p>
          <a:p>
            <a:pPr lvl="4"/>
            <a:r>
              <a:t>Body Level Five</a:t>
            </a:r>
          </a:p>
        </p:txBody>
      </p:sp>
      <p:sp>
        <p:nvSpPr>
          <p:cNvPr id="711" name="Text Placeholder"/>
          <p:cNvSpPr>
            <a:spLocks noGrp="1"/>
          </p:cNvSpPr>
          <p:nvPr>
            <p:ph type="body" sz="half" idx="21"/>
          </p:nvPr>
        </p:nvSpPr>
        <p:spPr>
          <a:xfrm>
            <a:off x="6388608" y="1658112"/>
            <a:ext cx="5498593" cy="433628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7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49405052"/>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sp>
        <p:nvSpPr>
          <p:cNvPr id="719" name="Title Text"/>
          <p:cNvSpPr txBox="1">
            <a:spLocks noGrp="1"/>
          </p:cNvSpPr>
          <p:nvPr>
            <p:ph type="title"/>
          </p:nvPr>
        </p:nvSpPr>
        <p:spPr>
          <a:xfrm>
            <a:off x="280415" y="169334"/>
            <a:ext cx="5522979" cy="107289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720"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21" name="Text Placeholder 2"/>
          <p:cNvSpPr>
            <a:spLocks noGrp="1"/>
          </p:cNvSpPr>
          <p:nvPr>
            <p:ph type="body" sz="quarter" idx="21"/>
          </p:nvPr>
        </p:nvSpPr>
        <p:spPr>
          <a:xfrm>
            <a:off x="3340608" y="1658112"/>
            <a:ext cx="2450593" cy="4336289"/>
          </a:xfrm>
          <a:prstGeom prst="rect">
            <a:avLst/>
          </a:prstGeom>
        </p:spPr>
        <p:txBody>
          <a:bodyPr>
            <a:normAutofit/>
          </a:bodyPr>
          <a:lstStyle/>
          <a:p>
            <a:endParaRPr/>
          </a:p>
        </p:txBody>
      </p:sp>
      <p:sp>
        <p:nvSpPr>
          <p:cNvPr id="722" name="Text Placeholder 3"/>
          <p:cNvSpPr>
            <a:spLocks noGrp="1"/>
          </p:cNvSpPr>
          <p:nvPr>
            <p:ph type="body" sz="quarter" idx="22"/>
          </p:nvPr>
        </p:nvSpPr>
        <p:spPr>
          <a:xfrm>
            <a:off x="6388608" y="1658112"/>
            <a:ext cx="2450593" cy="4336289"/>
          </a:xfrm>
          <a:prstGeom prst="rect">
            <a:avLst/>
          </a:prstGeom>
        </p:spPr>
        <p:txBody>
          <a:bodyPr>
            <a:normAutofit/>
          </a:bodyPr>
          <a:lstStyle/>
          <a:p>
            <a:endParaRPr/>
          </a:p>
        </p:txBody>
      </p:sp>
      <p:sp>
        <p:nvSpPr>
          <p:cNvPr id="723" name="Text Placeholder 4"/>
          <p:cNvSpPr>
            <a:spLocks noGrp="1"/>
          </p:cNvSpPr>
          <p:nvPr>
            <p:ph type="body" sz="quarter" idx="23"/>
          </p:nvPr>
        </p:nvSpPr>
        <p:spPr>
          <a:xfrm>
            <a:off x="9436609" y="1658112"/>
            <a:ext cx="2450593" cy="4336289"/>
          </a:xfrm>
          <a:prstGeom prst="rect">
            <a:avLst/>
          </a:prstGeom>
        </p:spPr>
        <p:txBody>
          <a:bodyPr>
            <a:normAutofit/>
          </a:bodyPr>
          <a:lstStyle/>
          <a:p>
            <a:endParaRPr/>
          </a:p>
        </p:txBody>
      </p:sp>
      <p:sp>
        <p:nvSpPr>
          <p:cNvPr id="7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5830641"/>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2_title, text (split background)">
    <p:bg>
      <p:bgPr>
        <a:solidFill>
          <a:srgbClr val="F4F4F4"/>
        </a:solidFill>
        <a:effectLst/>
      </p:bgPr>
    </p:bg>
    <p:spTree>
      <p:nvGrpSpPr>
        <p:cNvPr id="1" name=""/>
        <p:cNvGrpSpPr/>
        <p:nvPr/>
      </p:nvGrpSpPr>
      <p:grpSpPr>
        <a:xfrm>
          <a:off x="0" y="0"/>
          <a:ext cx="0" cy="0"/>
          <a:chOff x="0" y="0"/>
          <a:chExt cx="0" cy="0"/>
        </a:xfrm>
      </p:grpSpPr>
      <p:grpSp>
        <p:nvGrpSpPr>
          <p:cNvPr id="775" name="Group 1"/>
          <p:cNvGrpSpPr/>
          <p:nvPr/>
        </p:nvGrpSpPr>
        <p:grpSpPr>
          <a:xfrm>
            <a:off x="-146307" y="-146477"/>
            <a:ext cx="12485637" cy="7152653"/>
            <a:chOff x="0" y="0"/>
            <a:chExt cx="9364228" cy="5364488"/>
          </a:xfrm>
        </p:grpSpPr>
        <p:grpSp>
          <p:nvGrpSpPr>
            <p:cNvPr id="742" name="Group 59"/>
            <p:cNvGrpSpPr/>
            <p:nvPr/>
          </p:nvGrpSpPr>
          <p:grpSpPr>
            <a:xfrm>
              <a:off x="338963" y="-1"/>
              <a:ext cx="8686740" cy="91444"/>
              <a:chOff x="0" y="0"/>
              <a:chExt cx="8686739" cy="91443"/>
            </a:xfrm>
          </p:grpSpPr>
          <p:sp>
            <p:nvSpPr>
              <p:cNvPr id="731" name="Straight Connector 92"/>
              <p:cNvSpPr/>
              <p:nvPr/>
            </p:nvSpPr>
            <p:spPr>
              <a:xfrm flipV="1">
                <a:off x="-1" y="0"/>
                <a:ext cx="4"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2" name="Straight Connector 93"/>
              <p:cNvSpPr/>
              <p:nvPr/>
            </p:nvSpPr>
            <p:spPr>
              <a:xfrm flipV="1">
                <a:off x="18288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3" name="Straight Connector 94"/>
              <p:cNvSpPr/>
              <p:nvPr/>
            </p:nvSpPr>
            <p:spPr>
              <a:xfrm flipV="1">
                <a:off x="20574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4" name="Straight Connector 95"/>
              <p:cNvSpPr/>
              <p:nvPr/>
            </p:nvSpPr>
            <p:spPr>
              <a:xfrm flipV="1">
                <a:off x="22860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5" name="Straight Connector 96"/>
              <p:cNvSpPr/>
              <p:nvPr/>
            </p:nvSpPr>
            <p:spPr>
              <a:xfrm flipV="1">
                <a:off x="41148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6" name="Straight Connector 97"/>
              <p:cNvSpPr/>
              <p:nvPr/>
            </p:nvSpPr>
            <p:spPr>
              <a:xfrm flipV="1">
                <a:off x="43434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7" name="Straight Connector 98"/>
              <p:cNvSpPr/>
              <p:nvPr/>
            </p:nvSpPr>
            <p:spPr>
              <a:xfrm flipV="1">
                <a:off x="45720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8" name="Straight Connector 99"/>
              <p:cNvSpPr/>
              <p:nvPr/>
            </p:nvSpPr>
            <p:spPr>
              <a:xfrm flipV="1">
                <a:off x="6400802"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9" name="Straight Connector 100"/>
              <p:cNvSpPr/>
              <p:nvPr/>
            </p:nvSpPr>
            <p:spPr>
              <a:xfrm flipV="1">
                <a:off x="66294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0" name="Straight Connector 101"/>
              <p:cNvSpPr/>
              <p:nvPr/>
            </p:nvSpPr>
            <p:spPr>
              <a:xfrm flipV="1">
                <a:off x="68580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1" name="Straight Connector 102"/>
              <p:cNvSpPr/>
              <p:nvPr/>
            </p:nvSpPr>
            <p:spPr>
              <a:xfrm flipV="1">
                <a:off x="8686737"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754" name="Group 60"/>
            <p:cNvGrpSpPr/>
            <p:nvPr/>
          </p:nvGrpSpPr>
          <p:grpSpPr>
            <a:xfrm>
              <a:off x="338963" y="5273044"/>
              <a:ext cx="8686740" cy="91445"/>
              <a:chOff x="0" y="0"/>
              <a:chExt cx="8686739" cy="91443"/>
            </a:xfrm>
          </p:grpSpPr>
          <p:sp>
            <p:nvSpPr>
              <p:cNvPr id="743" name="Straight Connector 81"/>
              <p:cNvSpPr/>
              <p:nvPr/>
            </p:nvSpPr>
            <p:spPr>
              <a:xfrm flipV="1">
                <a:off x="-1" y="0"/>
                <a:ext cx="4"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4" name="Straight Connector 82"/>
              <p:cNvSpPr/>
              <p:nvPr/>
            </p:nvSpPr>
            <p:spPr>
              <a:xfrm flipV="1">
                <a:off x="18288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5" name="Straight Connector 83"/>
              <p:cNvSpPr/>
              <p:nvPr/>
            </p:nvSpPr>
            <p:spPr>
              <a:xfrm flipV="1">
                <a:off x="20574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6" name="Straight Connector 84"/>
              <p:cNvSpPr/>
              <p:nvPr/>
            </p:nvSpPr>
            <p:spPr>
              <a:xfrm flipV="1">
                <a:off x="22860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7" name="Straight Connector 85"/>
              <p:cNvSpPr/>
              <p:nvPr/>
            </p:nvSpPr>
            <p:spPr>
              <a:xfrm flipV="1">
                <a:off x="41148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8" name="Straight Connector 86"/>
              <p:cNvSpPr/>
              <p:nvPr/>
            </p:nvSpPr>
            <p:spPr>
              <a:xfrm flipV="1">
                <a:off x="43434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9" name="Straight Connector 87"/>
              <p:cNvSpPr/>
              <p:nvPr/>
            </p:nvSpPr>
            <p:spPr>
              <a:xfrm flipV="1">
                <a:off x="45720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0" name="Straight Connector 88"/>
              <p:cNvSpPr/>
              <p:nvPr/>
            </p:nvSpPr>
            <p:spPr>
              <a:xfrm flipV="1">
                <a:off x="6400802"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1" name="Straight Connector 89"/>
              <p:cNvSpPr/>
              <p:nvPr/>
            </p:nvSpPr>
            <p:spPr>
              <a:xfrm flipV="1">
                <a:off x="66294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2" name="Straight Connector 90"/>
              <p:cNvSpPr/>
              <p:nvPr/>
            </p:nvSpPr>
            <p:spPr>
              <a:xfrm flipV="1">
                <a:off x="68580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3" name="Straight Connector 91"/>
              <p:cNvSpPr/>
              <p:nvPr/>
            </p:nvSpPr>
            <p:spPr>
              <a:xfrm flipV="1">
                <a:off x="8686737"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764" name="Group 61"/>
            <p:cNvGrpSpPr/>
            <p:nvPr/>
          </p:nvGrpSpPr>
          <p:grpSpPr>
            <a:xfrm>
              <a:off x="0" y="347596"/>
              <a:ext cx="91445" cy="4664465"/>
              <a:chOff x="0" y="0"/>
              <a:chExt cx="91443" cy="4664463"/>
            </a:xfrm>
          </p:grpSpPr>
          <p:sp>
            <p:nvSpPr>
              <p:cNvPr id="755" name="Straight Connector 72"/>
              <p:cNvSpPr/>
              <p:nvPr/>
            </p:nvSpPr>
            <p:spPr>
              <a:xfrm flipH="1">
                <a:off x="0" y="416051"/>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6" name="Straight Connector 73"/>
              <p:cNvSpPr/>
              <p:nvPr/>
            </p:nvSpPr>
            <p:spPr>
              <a:xfrm flipH="1">
                <a:off x="0" y="1051560"/>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7" name="Straight Connector 74"/>
              <p:cNvSpPr/>
              <p:nvPr/>
            </p:nvSpPr>
            <p:spPr>
              <a:xfrm flipH="1">
                <a:off x="0" y="1691640"/>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8" name="Straight Connector 75"/>
              <p:cNvSpPr/>
              <p:nvPr/>
            </p:nvSpPr>
            <p:spPr>
              <a:xfrm flipH="1">
                <a:off x="0" y="2333248"/>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9" name="Straight Connector 76"/>
              <p:cNvSpPr/>
              <p:nvPr/>
            </p:nvSpPr>
            <p:spPr>
              <a:xfrm flipH="1">
                <a:off x="0" y="2971803"/>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0" name="Straight Connector 77"/>
              <p:cNvSpPr/>
              <p:nvPr/>
            </p:nvSpPr>
            <p:spPr>
              <a:xfrm flipH="1">
                <a:off x="0" y="3611883"/>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1" name="Straight Connector 78"/>
              <p:cNvSpPr/>
              <p:nvPr/>
            </p:nvSpPr>
            <p:spPr>
              <a:xfrm flipH="1">
                <a:off x="0" y="4256537"/>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2" name="Straight Connector 79"/>
              <p:cNvSpPr/>
              <p:nvPr/>
            </p:nvSpPr>
            <p:spPr>
              <a:xfrm flipH="1" flipV="1">
                <a:off x="0" y="-1"/>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3" name="Straight Connector 80"/>
              <p:cNvSpPr/>
              <p:nvPr/>
            </p:nvSpPr>
            <p:spPr>
              <a:xfrm flipH="1">
                <a:off x="0" y="4664461"/>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774" name="Group 62"/>
            <p:cNvGrpSpPr/>
            <p:nvPr/>
          </p:nvGrpSpPr>
          <p:grpSpPr>
            <a:xfrm>
              <a:off x="9272784" y="347598"/>
              <a:ext cx="91445" cy="4663448"/>
              <a:chOff x="0" y="0"/>
              <a:chExt cx="91443" cy="4663446"/>
            </a:xfrm>
          </p:grpSpPr>
          <p:sp>
            <p:nvSpPr>
              <p:cNvPr id="765" name="Straight Connector 63"/>
              <p:cNvSpPr/>
              <p:nvPr/>
            </p:nvSpPr>
            <p:spPr>
              <a:xfrm flipH="1">
                <a:off x="0" y="416052"/>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6" name="Straight Connector 64"/>
              <p:cNvSpPr/>
              <p:nvPr/>
            </p:nvSpPr>
            <p:spPr>
              <a:xfrm flipH="1">
                <a:off x="0" y="1051560"/>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7" name="Straight Connector 65"/>
              <p:cNvSpPr/>
              <p:nvPr/>
            </p:nvSpPr>
            <p:spPr>
              <a:xfrm flipH="1">
                <a:off x="0" y="1691641"/>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8" name="Straight Connector 66"/>
              <p:cNvSpPr/>
              <p:nvPr/>
            </p:nvSpPr>
            <p:spPr>
              <a:xfrm flipH="1">
                <a:off x="0" y="2331722"/>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9" name="Straight Connector 67"/>
              <p:cNvSpPr/>
              <p:nvPr/>
            </p:nvSpPr>
            <p:spPr>
              <a:xfrm flipH="1">
                <a:off x="0" y="2971803"/>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70" name="Straight Connector 68"/>
              <p:cNvSpPr/>
              <p:nvPr/>
            </p:nvSpPr>
            <p:spPr>
              <a:xfrm flipH="1">
                <a:off x="0" y="3611883"/>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71" name="Straight Connector 69"/>
              <p:cNvSpPr/>
              <p:nvPr/>
            </p:nvSpPr>
            <p:spPr>
              <a:xfrm flipH="1">
                <a:off x="0" y="4256537"/>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72" name="Straight Connector 70"/>
              <p:cNvSpPr/>
              <p:nvPr/>
            </p:nvSpPr>
            <p:spPr>
              <a:xfrm flipH="1" flipV="1">
                <a:off x="0" y="0"/>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73" name="Straight Connector 71"/>
              <p:cNvSpPr/>
              <p:nvPr/>
            </p:nvSpPr>
            <p:spPr>
              <a:xfrm flipH="1">
                <a:off x="0" y="4663445"/>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sp>
        <p:nvSpPr>
          <p:cNvPr id="776" name="Title Text"/>
          <p:cNvSpPr txBox="1">
            <a:spLocks noGrp="1"/>
          </p:cNvSpPr>
          <p:nvPr>
            <p:ph type="title"/>
          </p:nvPr>
        </p:nvSpPr>
        <p:spPr>
          <a:xfrm>
            <a:off x="280418" y="268224"/>
            <a:ext cx="5522887" cy="5726179"/>
          </a:xfrm>
          <a:prstGeom prst="rect">
            <a:avLst/>
          </a:prstGeom>
        </p:spPr>
        <p:txBody>
          <a:bodyPr>
            <a:normAutofit/>
          </a:bodyPr>
          <a:lstStyle>
            <a:lvl1pPr defTabSz="1219139">
              <a:defRPr sz="3200">
                <a:latin typeface="+mn-lt"/>
                <a:ea typeface="+mn-ea"/>
                <a:cs typeface="+mn-cs"/>
                <a:sym typeface="IBM Plex Sans"/>
              </a:defRPr>
            </a:lvl1pPr>
          </a:lstStyle>
          <a:p>
            <a:r>
              <a:t>Title Text</a:t>
            </a:r>
          </a:p>
        </p:txBody>
      </p:sp>
      <p:sp>
        <p:nvSpPr>
          <p:cNvPr id="777" name="Black rectangle"/>
          <p:cNvSpPr/>
          <p:nvPr/>
        </p:nvSpPr>
        <p:spPr>
          <a:xfrm>
            <a:off x="6096000" y="0"/>
            <a:ext cx="6096000" cy="6858000"/>
          </a:xfrm>
          <a:prstGeom prst="rect">
            <a:avLst/>
          </a:prstGeom>
          <a:solidFill>
            <a:srgbClr val="000000"/>
          </a:solidFill>
          <a:ln w="12700">
            <a:miter lim="400000"/>
          </a:ln>
        </p:spPr>
        <p:txBody>
          <a:bodyPr lIns="35999" tIns="35999" rIns="35999" bIns="35999" anchor="ctr"/>
          <a:lstStyle/>
          <a:p>
            <a:pPr algn="ctr" defTabSz="914377">
              <a:defRPr sz="1200">
                <a:latin typeface="+mn-lt"/>
                <a:ea typeface="+mn-ea"/>
                <a:cs typeface="+mn-cs"/>
                <a:sym typeface="IBM Plex Sans"/>
              </a:defRPr>
            </a:pPr>
            <a:endParaRPr sz="1600"/>
          </a:p>
        </p:txBody>
      </p:sp>
      <p:sp>
        <p:nvSpPr>
          <p:cNvPr id="778" name="Body Level One…"/>
          <p:cNvSpPr txBox="1">
            <a:spLocks noGrp="1"/>
          </p:cNvSpPr>
          <p:nvPr>
            <p:ph type="body" sz="half" idx="1"/>
          </p:nvPr>
        </p:nvSpPr>
        <p:spPr>
          <a:xfrm>
            <a:off x="6388605" y="268224"/>
            <a:ext cx="5498596" cy="5726179"/>
          </a:xfrm>
          <a:prstGeom prst="rect">
            <a:avLst/>
          </a:prstGeom>
        </p:spPr>
        <p:txBody>
          <a:bodyPr>
            <a:normAutofit/>
          </a:bodyPr>
          <a:lstStyle>
            <a:lvl1pPr defTabSz="1219139">
              <a:spcBef>
                <a:spcPts val="1333"/>
              </a:spcBef>
              <a:defRPr sz="1600">
                <a:solidFill>
                  <a:srgbClr val="FFFFFF"/>
                </a:solidFill>
                <a:latin typeface="+mn-lt"/>
                <a:ea typeface="+mn-ea"/>
                <a:cs typeface="+mn-cs"/>
                <a:sym typeface="IBM Plex Sans"/>
              </a:defRPr>
            </a:lvl1pPr>
            <a:lvl2pPr marL="201838" indent="-205899" defTabSz="1219139">
              <a:spcBef>
                <a:spcPts val="1333"/>
              </a:spcBef>
              <a:defRPr sz="1600">
                <a:solidFill>
                  <a:srgbClr val="FFFFFF"/>
                </a:solidFill>
                <a:latin typeface="+mn-lt"/>
                <a:ea typeface="+mn-ea"/>
                <a:cs typeface="+mn-cs"/>
                <a:sym typeface="IBM Plex Sans"/>
              </a:defRPr>
            </a:lvl2pPr>
            <a:lvl3pPr marL="506626" indent="-205899" defTabSz="1219139">
              <a:spcBef>
                <a:spcPts val="1333"/>
              </a:spcBef>
              <a:defRPr sz="1600">
                <a:solidFill>
                  <a:srgbClr val="FFFFFF"/>
                </a:solidFill>
                <a:latin typeface="+mn-lt"/>
                <a:ea typeface="+mn-ea"/>
                <a:cs typeface="+mn-cs"/>
                <a:sym typeface="IBM Plex Sans"/>
              </a:defRPr>
            </a:lvl3pPr>
            <a:lvl4pPr marL="1014605" indent="-205898" defTabSz="1219139">
              <a:spcBef>
                <a:spcPts val="1333"/>
              </a:spcBef>
              <a:defRPr sz="1600">
                <a:solidFill>
                  <a:srgbClr val="FFFFFF"/>
                </a:solidFill>
                <a:latin typeface="+mn-lt"/>
                <a:ea typeface="+mn-ea"/>
                <a:cs typeface="+mn-cs"/>
                <a:sym typeface="IBM Plex Sans"/>
              </a:defRPr>
            </a:lvl4pPr>
            <a:lvl5pPr marL="1325040" indent="-205898" defTabSz="1219139">
              <a:spcBef>
                <a:spcPts val="1333"/>
              </a:spcBef>
              <a:defRPr sz="1600">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779" name="Slide Number"/>
          <p:cNvSpPr txBox="1">
            <a:spLocks noGrp="1"/>
          </p:cNvSpPr>
          <p:nvPr>
            <p:ph type="sldNum" sz="quarter" idx="2"/>
          </p:nvPr>
        </p:nvSpPr>
        <p:spPr>
          <a:xfrm>
            <a:off x="11752462" y="6433438"/>
            <a:ext cx="134652" cy="123111"/>
          </a:xfrm>
          <a:prstGeom prst="rect">
            <a:avLst/>
          </a:prstGeom>
        </p:spPr>
        <p:txBody>
          <a:bodyPr/>
          <a:lstStyle>
            <a:lvl1pPr defTabSz="914597">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53622351"/>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3_title, text (two columns, different text sizes)">
    <p:spTree>
      <p:nvGrpSpPr>
        <p:cNvPr id="1" name=""/>
        <p:cNvGrpSpPr/>
        <p:nvPr/>
      </p:nvGrpSpPr>
      <p:grpSpPr>
        <a:xfrm>
          <a:off x="0" y="0"/>
          <a:ext cx="0" cy="0"/>
          <a:chOff x="0" y="0"/>
          <a:chExt cx="0" cy="0"/>
        </a:xfrm>
      </p:grpSpPr>
      <p:grpSp>
        <p:nvGrpSpPr>
          <p:cNvPr id="830" name="Group 58"/>
          <p:cNvGrpSpPr/>
          <p:nvPr/>
        </p:nvGrpSpPr>
        <p:grpSpPr>
          <a:xfrm>
            <a:off x="-146307" y="-146474"/>
            <a:ext cx="12485633" cy="7152647"/>
            <a:chOff x="0" y="0"/>
            <a:chExt cx="9364223" cy="5364483"/>
          </a:xfrm>
        </p:grpSpPr>
        <p:grpSp>
          <p:nvGrpSpPr>
            <p:cNvPr id="797" name="Group 59"/>
            <p:cNvGrpSpPr/>
            <p:nvPr/>
          </p:nvGrpSpPr>
          <p:grpSpPr>
            <a:xfrm>
              <a:off x="338963" y="0"/>
              <a:ext cx="8686737" cy="91443"/>
              <a:chOff x="0" y="0"/>
              <a:chExt cx="8686735" cy="91441"/>
            </a:xfrm>
          </p:grpSpPr>
          <p:sp>
            <p:nvSpPr>
              <p:cNvPr id="786" name="Straight Connector 92"/>
              <p:cNvSpPr/>
              <p:nvPr/>
            </p:nvSpPr>
            <p:spPr>
              <a:xfrm flipV="1">
                <a:off x="-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87" name="Straight Connector 93"/>
              <p:cNvSpPr/>
              <p:nvPr/>
            </p:nvSpPr>
            <p:spPr>
              <a:xfrm flipV="1">
                <a:off x="1828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88" name="Straight Connector 94"/>
              <p:cNvSpPr/>
              <p:nvPr/>
            </p:nvSpPr>
            <p:spPr>
              <a:xfrm flipV="1">
                <a:off x="2057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89" name="Straight Connector 95"/>
              <p:cNvSpPr/>
              <p:nvPr/>
            </p:nvSpPr>
            <p:spPr>
              <a:xfrm flipV="1">
                <a:off x="2286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0" name="Straight Connector 96"/>
              <p:cNvSpPr/>
              <p:nvPr/>
            </p:nvSpPr>
            <p:spPr>
              <a:xfrm flipV="1">
                <a:off x="4114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1" name="Straight Connector 97"/>
              <p:cNvSpPr/>
              <p:nvPr/>
            </p:nvSpPr>
            <p:spPr>
              <a:xfrm flipV="1">
                <a:off x="4343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2" name="Straight Connector 98"/>
              <p:cNvSpPr/>
              <p:nvPr/>
            </p:nvSpPr>
            <p:spPr>
              <a:xfrm flipV="1">
                <a:off x="4572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3" name="Straight Connector 99"/>
              <p:cNvSpPr/>
              <p:nvPr/>
            </p:nvSpPr>
            <p:spPr>
              <a:xfrm flipV="1">
                <a:off x="6400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4" name="Straight Connector 100"/>
              <p:cNvSpPr/>
              <p:nvPr/>
            </p:nvSpPr>
            <p:spPr>
              <a:xfrm flipV="1">
                <a:off x="66294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5" name="Straight Connector 101"/>
              <p:cNvSpPr/>
              <p:nvPr/>
            </p:nvSpPr>
            <p:spPr>
              <a:xfrm flipV="1">
                <a:off x="68580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6" name="Straight Connector 102"/>
              <p:cNvSpPr/>
              <p:nvPr/>
            </p:nvSpPr>
            <p:spPr>
              <a:xfrm flipV="1">
                <a:off x="8686734" y="0"/>
                <a:ext cx="1"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809" name="Group 60"/>
            <p:cNvGrpSpPr/>
            <p:nvPr/>
          </p:nvGrpSpPr>
          <p:grpSpPr>
            <a:xfrm>
              <a:off x="338963" y="5273043"/>
              <a:ext cx="8686737" cy="91442"/>
              <a:chOff x="0" y="0"/>
              <a:chExt cx="8686735" cy="91441"/>
            </a:xfrm>
          </p:grpSpPr>
          <p:sp>
            <p:nvSpPr>
              <p:cNvPr id="798" name="Straight Connector 81"/>
              <p:cNvSpPr/>
              <p:nvPr/>
            </p:nvSpPr>
            <p:spPr>
              <a:xfrm flipV="1">
                <a:off x="-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9" name="Straight Connector 82"/>
              <p:cNvSpPr/>
              <p:nvPr/>
            </p:nvSpPr>
            <p:spPr>
              <a:xfrm flipV="1">
                <a:off x="1828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0" name="Straight Connector 83"/>
              <p:cNvSpPr/>
              <p:nvPr/>
            </p:nvSpPr>
            <p:spPr>
              <a:xfrm flipV="1">
                <a:off x="2057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1" name="Straight Connector 84"/>
              <p:cNvSpPr/>
              <p:nvPr/>
            </p:nvSpPr>
            <p:spPr>
              <a:xfrm flipV="1">
                <a:off x="2286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2" name="Straight Connector 85"/>
              <p:cNvSpPr/>
              <p:nvPr/>
            </p:nvSpPr>
            <p:spPr>
              <a:xfrm flipV="1">
                <a:off x="4114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3" name="Straight Connector 86"/>
              <p:cNvSpPr/>
              <p:nvPr/>
            </p:nvSpPr>
            <p:spPr>
              <a:xfrm flipV="1">
                <a:off x="4343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4" name="Straight Connector 87"/>
              <p:cNvSpPr/>
              <p:nvPr/>
            </p:nvSpPr>
            <p:spPr>
              <a:xfrm flipV="1">
                <a:off x="4572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5" name="Straight Connector 88"/>
              <p:cNvSpPr/>
              <p:nvPr/>
            </p:nvSpPr>
            <p:spPr>
              <a:xfrm flipV="1">
                <a:off x="6400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6" name="Straight Connector 89"/>
              <p:cNvSpPr/>
              <p:nvPr/>
            </p:nvSpPr>
            <p:spPr>
              <a:xfrm flipV="1">
                <a:off x="66294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7" name="Straight Connector 90"/>
              <p:cNvSpPr/>
              <p:nvPr/>
            </p:nvSpPr>
            <p:spPr>
              <a:xfrm flipV="1">
                <a:off x="68580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8" name="Straight Connector 91"/>
              <p:cNvSpPr/>
              <p:nvPr/>
            </p:nvSpPr>
            <p:spPr>
              <a:xfrm flipV="1">
                <a:off x="8686734" y="0"/>
                <a:ext cx="1"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819" name="Group 61"/>
            <p:cNvGrpSpPr/>
            <p:nvPr/>
          </p:nvGrpSpPr>
          <p:grpSpPr>
            <a:xfrm>
              <a:off x="0" y="347598"/>
              <a:ext cx="91442" cy="4664460"/>
              <a:chOff x="0" y="0"/>
              <a:chExt cx="91441" cy="4664458"/>
            </a:xfrm>
          </p:grpSpPr>
          <p:sp>
            <p:nvSpPr>
              <p:cNvPr id="810" name="Straight Connector 72"/>
              <p:cNvSpPr/>
              <p:nvPr/>
            </p:nvSpPr>
            <p:spPr>
              <a:xfrm flipH="1">
                <a:off x="0" y="416051"/>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1" name="Straight Connector 73"/>
              <p:cNvSpPr/>
              <p:nvPr/>
            </p:nvSpPr>
            <p:spPr>
              <a:xfrm flipH="1">
                <a:off x="0" y="1051559"/>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2" name="Straight Connector 74"/>
              <p:cNvSpPr/>
              <p:nvPr/>
            </p:nvSpPr>
            <p:spPr>
              <a:xfrm flipH="1">
                <a:off x="0" y="1691639"/>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3" name="Straight Connector 75"/>
              <p:cNvSpPr/>
              <p:nvPr/>
            </p:nvSpPr>
            <p:spPr>
              <a:xfrm flipH="1">
                <a:off x="0" y="2333245"/>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4" name="Straight Connector 76"/>
              <p:cNvSpPr/>
              <p:nvPr/>
            </p:nvSpPr>
            <p:spPr>
              <a:xfrm flipH="1">
                <a:off x="0" y="2971801"/>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5" name="Straight Connector 77"/>
              <p:cNvSpPr/>
              <p:nvPr/>
            </p:nvSpPr>
            <p:spPr>
              <a:xfrm flipH="1">
                <a:off x="0" y="3611880"/>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6" name="Straight Connector 78"/>
              <p:cNvSpPr/>
              <p:nvPr/>
            </p:nvSpPr>
            <p:spPr>
              <a:xfrm flipH="1">
                <a:off x="0" y="4256533"/>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7" name="Straight Connector 79"/>
              <p:cNvSpPr/>
              <p:nvPr/>
            </p:nvSpPr>
            <p:spPr>
              <a:xfrm flipH="1" flipV="1">
                <a:off x="0" y="-1"/>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8" name="Straight Connector 80"/>
              <p:cNvSpPr/>
              <p:nvPr/>
            </p:nvSpPr>
            <p:spPr>
              <a:xfrm flipH="1">
                <a:off x="0" y="4664457"/>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829" name="Group 62"/>
            <p:cNvGrpSpPr/>
            <p:nvPr/>
          </p:nvGrpSpPr>
          <p:grpSpPr>
            <a:xfrm>
              <a:off x="9272782" y="347598"/>
              <a:ext cx="91443" cy="4663445"/>
              <a:chOff x="0" y="0"/>
              <a:chExt cx="91441" cy="4663444"/>
            </a:xfrm>
          </p:grpSpPr>
          <p:sp>
            <p:nvSpPr>
              <p:cNvPr id="820" name="Straight Connector 63"/>
              <p:cNvSpPr/>
              <p:nvPr/>
            </p:nvSpPr>
            <p:spPr>
              <a:xfrm flipH="1">
                <a:off x="0" y="416052"/>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1" name="Straight Connector 64"/>
              <p:cNvSpPr/>
              <p:nvPr/>
            </p:nvSpPr>
            <p:spPr>
              <a:xfrm flipH="1">
                <a:off x="0" y="1051560"/>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2" name="Straight Connector 65"/>
              <p:cNvSpPr/>
              <p:nvPr/>
            </p:nvSpPr>
            <p:spPr>
              <a:xfrm flipH="1">
                <a:off x="0" y="1691641"/>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3" name="Straight Connector 66"/>
              <p:cNvSpPr/>
              <p:nvPr/>
            </p:nvSpPr>
            <p:spPr>
              <a:xfrm flipH="1">
                <a:off x="0" y="2331722"/>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4" name="Straight Connector 67"/>
              <p:cNvSpPr/>
              <p:nvPr/>
            </p:nvSpPr>
            <p:spPr>
              <a:xfrm flipH="1">
                <a:off x="0" y="2971802"/>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5" name="Straight Connector 68"/>
              <p:cNvSpPr/>
              <p:nvPr/>
            </p:nvSpPr>
            <p:spPr>
              <a:xfrm flipH="1">
                <a:off x="0" y="3611882"/>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6" name="Straight Connector 69"/>
              <p:cNvSpPr/>
              <p:nvPr/>
            </p:nvSpPr>
            <p:spPr>
              <a:xfrm flipH="1">
                <a:off x="0" y="4256535"/>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7" name="Straight Connector 70"/>
              <p:cNvSpPr/>
              <p:nvPr/>
            </p:nvSpPr>
            <p:spPr>
              <a:xfrm flipH="1" flipV="1">
                <a:off x="0" y="0"/>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8" name="Straight Connector 71"/>
              <p:cNvSpPr/>
              <p:nvPr/>
            </p:nvSpPr>
            <p:spPr>
              <a:xfrm flipH="1">
                <a:off x="0" y="4663444"/>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sp>
        <p:nvSpPr>
          <p:cNvPr id="831" name="Title Text"/>
          <p:cNvSpPr txBox="1">
            <a:spLocks noGrp="1"/>
          </p:cNvSpPr>
          <p:nvPr>
            <p:ph type="title"/>
          </p:nvPr>
        </p:nvSpPr>
        <p:spPr>
          <a:xfrm>
            <a:off x="280415" y="268225"/>
            <a:ext cx="5522979" cy="1072897"/>
          </a:xfrm>
          <a:prstGeom prst="rect">
            <a:avLst/>
          </a:prstGeom>
          <a:solidFill>
            <a:srgbClr val="F4F4F4"/>
          </a:solidFill>
        </p:spPr>
        <p:txBody>
          <a:bodyPr lIns="150876" tIns="150876" rIns="150876" bIns="150876">
            <a:normAutofit/>
          </a:bodyPr>
          <a:lstStyle>
            <a:lvl1pPr defTabSz="1219139">
              <a:defRPr sz="3200">
                <a:latin typeface="+mn-lt"/>
                <a:ea typeface="+mn-ea"/>
                <a:cs typeface="+mn-cs"/>
                <a:sym typeface="IBM Plex Sans"/>
              </a:defRPr>
            </a:lvl1pPr>
          </a:lstStyle>
          <a:p>
            <a:r>
              <a:t>Title Text</a:t>
            </a:r>
          </a:p>
        </p:txBody>
      </p:sp>
      <p:sp>
        <p:nvSpPr>
          <p:cNvPr id="832" name="Body Level One…"/>
          <p:cNvSpPr txBox="1">
            <a:spLocks noGrp="1"/>
          </p:cNvSpPr>
          <p:nvPr>
            <p:ph type="body" sz="half" idx="1"/>
          </p:nvPr>
        </p:nvSpPr>
        <p:spPr>
          <a:xfrm>
            <a:off x="280415" y="1621536"/>
            <a:ext cx="5522979" cy="4372864"/>
          </a:xfrm>
          <a:prstGeom prst="rect">
            <a:avLst/>
          </a:prstGeom>
        </p:spPr>
        <p:txBody>
          <a:bodyPr>
            <a:normAutofit/>
          </a:bodyPr>
          <a:lstStyle>
            <a:lvl1pPr defTabSz="1219139">
              <a:spcBef>
                <a:spcPts val="1333"/>
              </a:spcBef>
              <a:defRPr sz="3200">
                <a:solidFill>
                  <a:srgbClr val="FFFFFF"/>
                </a:solidFill>
                <a:latin typeface="+mn-lt"/>
                <a:ea typeface="+mn-ea"/>
                <a:cs typeface="+mn-cs"/>
                <a:sym typeface="IBM Plex Sans"/>
              </a:defRPr>
            </a:lvl1pPr>
            <a:lvl2pPr marL="407736" indent="-411798" defTabSz="1219139">
              <a:spcBef>
                <a:spcPts val="1333"/>
              </a:spcBef>
              <a:defRPr sz="3200">
                <a:solidFill>
                  <a:srgbClr val="FFFFFF"/>
                </a:solidFill>
                <a:latin typeface="+mn-lt"/>
                <a:ea typeface="+mn-ea"/>
                <a:cs typeface="+mn-cs"/>
                <a:sym typeface="IBM Plex Sans"/>
              </a:defRPr>
            </a:lvl2pPr>
            <a:lvl3pPr marL="712525" indent="-411796" defTabSz="1219139">
              <a:spcBef>
                <a:spcPts val="1333"/>
              </a:spcBef>
              <a:defRPr sz="3200">
                <a:solidFill>
                  <a:srgbClr val="FFFFFF"/>
                </a:solidFill>
                <a:latin typeface="+mn-lt"/>
                <a:ea typeface="+mn-ea"/>
                <a:cs typeface="+mn-cs"/>
                <a:sym typeface="IBM Plex Sans"/>
              </a:defRPr>
            </a:lvl3pPr>
            <a:lvl4pPr marL="1220504" indent="-411796" defTabSz="1219139">
              <a:spcBef>
                <a:spcPts val="1333"/>
              </a:spcBef>
              <a:defRPr sz="3200">
                <a:solidFill>
                  <a:srgbClr val="FFFFFF"/>
                </a:solidFill>
                <a:latin typeface="+mn-lt"/>
                <a:ea typeface="+mn-ea"/>
                <a:cs typeface="+mn-cs"/>
                <a:sym typeface="IBM Plex Sans"/>
              </a:defRPr>
            </a:lvl4pPr>
            <a:lvl5pPr marL="1530939" indent="-411796" defTabSz="1219139">
              <a:spcBef>
                <a:spcPts val="1333"/>
              </a:spcBef>
              <a:defRPr sz="3200">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33" name="Text Placeholder"/>
          <p:cNvSpPr>
            <a:spLocks noGrp="1"/>
          </p:cNvSpPr>
          <p:nvPr>
            <p:ph type="body" sz="half" idx="21"/>
          </p:nvPr>
        </p:nvSpPr>
        <p:spPr>
          <a:xfrm>
            <a:off x="6388608" y="1658111"/>
            <a:ext cx="5498593" cy="4336291"/>
          </a:xfrm>
          <a:prstGeom prst="rect">
            <a:avLst/>
          </a:prstGeom>
        </p:spPr>
        <p:txBody>
          <a:bodyPr>
            <a:normAutofit/>
          </a:bodyPr>
          <a:lstStyle>
            <a:lvl1pPr defTabSz="1219139">
              <a:spcBef>
                <a:spcPts val="1333"/>
              </a:spcBef>
              <a:defRPr sz="1200">
                <a:solidFill>
                  <a:srgbClr val="FFFFFF"/>
                </a:solidFill>
                <a:latin typeface="+mn-lt"/>
                <a:ea typeface="+mn-ea"/>
                <a:cs typeface="+mn-cs"/>
                <a:sym typeface="IBM Plex Sans"/>
              </a:defRPr>
            </a:lvl1pPr>
          </a:lstStyle>
          <a:p>
            <a:pPr defTabSz="914377">
              <a:spcBef>
                <a:spcPts val="1000"/>
              </a:spcBef>
              <a:defRPr sz="1200">
                <a:solidFill>
                  <a:srgbClr val="FFFFFF"/>
                </a:solidFill>
                <a:latin typeface="+mn-lt"/>
                <a:ea typeface="+mn-ea"/>
                <a:cs typeface="+mn-cs"/>
                <a:sym typeface="IBM Plex Sans"/>
              </a:defRPr>
            </a:pPr>
            <a:endParaRPr/>
          </a:p>
        </p:txBody>
      </p:sp>
      <p:sp>
        <p:nvSpPr>
          <p:cNvPr id="834" name="Slide Number"/>
          <p:cNvSpPr txBox="1">
            <a:spLocks noGrp="1"/>
          </p:cNvSpPr>
          <p:nvPr>
            <p:ph type="sldNum" sz="quarter" idx="2"/>
          </p:nvPr>
        </p:nvSpPr>
        <p:spPr>
          <a:xfrm>
            <a:off x="11752462" y="6433438"/>
            <a:ext cx="134652" cy="123111"/>
          </a:xfrm>
          <a:prstGeom prst="rect">
            <a:avLst/>
          </a:prstGeom>
        </p:spPr>
        <p:txBody>
          <a:bodyPr/>
          <a:lstStyle>
            <a:lvl1pPr defTabSz="914597"/>
          </a:lstStyle>
          <a:p>
            <a:fld id="{86CB4B4D-7CA3-9044-876B-883B54F8677D}" type="slidenum">
              <a:t>‹#›</a:t>
            </a:fld>
            <a:endParaRPr/>
          </a:p>
        </p:txBody>
      </p:sp>
    </p:spTree>
    <p:extLst>
      <p:ext uri="{BB962C8B-B14F-4D97-AF65-F5344CB8AC3E}">
        <p14:creationId xmlns:p14="http://schemas.microsoft.com/office/powerpoint/2010/main" val="1219623899"/>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title, text (split background) copy">
    <p:spTree>
      <p:nvGrpSpPr>
        <p:cNvPr id="1" name=""/>
        <p:cNvGrpSpPr/>
        <p:nvPr/>
      </p:nvGrpSpPr>
      <p:grpSpPr>
        <a:xfrm>
          <a:off x="0" y="0"/>
          <a:ext cx="0" cy="0"/>
          <a:chOff x="0" y="0"/>
          <a:chExt cx="0" cy="0"/>
        </a:xfrm>
      </p:grpSpPr>
      <p:grpSp>
        <p:nvGrpSpPr>
          <p:cNvPr id="940" name="Group 2"/>
          <p:cNvGrpSpPr/>
          <p:nvPr/>
        </p:nvGrpSpPr>
        <p:grpSpPr>
          <a:xfrm>
            <a:off x="-146308" y="-146475"/>
            <a:ext cx="12485629" cy="7152643"/>
            <a:chOff x="0" y="0"/>
            <a:chExt cx="9364220" cy="5364480"/>
          </a:xfrm>
        </p:grpSpPr>
        <p:grpSp>
          <p:nvGrpSpPr>
            <p:cNvPr id="907" name="Group 59"/>
            <p:cNvGrpSpPr/>
            <p:nvPr/>
          </p:nvGrpSpPr>
          <p:grpSpPr>
            <a:xfrm>
              <a:off x="338965" y="0"/>
              <a:ext cx="8686732" cy="91441"/>
              <a:chOff x="0" y="0"/>
              <a:chExt cx="8686732" cy="91439"/>
            </a:xfrm>
          </p:grpSpPr>
          <p:sp>
            <p:nvSpPr>
              <p:cNvPr id="896"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97"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98"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99"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0"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1"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2"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3"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4"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5"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6"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919" name="Group 60"/>
            <p:cNvGrpSpPr/>
            <p:nvPr/>
          </p:nvGrpSpPr>
          <p:grpSpPr>
            <a:xfrm>
              <a:off x="338965" y="5273040"/>
              <a:ext cx="8686732" cy="91441"/>
              <a:chOff x="0" y="0"/>
              <a:chExt cx="8686732" cy="91439"/>
            </a:xfrm>
          </p:grpSpPr>
          <p:sp>
            <p:nvSpPr>
              <p:cNvPr id="908"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9"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0"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1"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2"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3"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4"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5"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6"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7"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8"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929" name="Group 61"/>
            <p:cNvGrpSpPr/>
            <p:nvPr/>
          </p:nvGrpSpPr>
          <p:grpSpPr>
            <a:xfrm>
              <a:off x="0" y="338074"/>
              <a:ext cx="91441" cy="4686681"/>
              <a:chOff x="0" y="0"/>
              <a:chExt cx="91439" cy="4686681"/>
            </a:xfrm>
          </p:grpSpPr>
          <p:sp>
            <p:nvSpPr>
              <p:cNvPr id="920"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1"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2"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3"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4"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5"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6"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7"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8"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939" name="Group 62"/>
            <p:cNvGrpSpPr/>
            <p:nvPr/>
          </p:nvGrpSpPr>
          <p:grpSpPr>
            <a:xfrm>
              <a:off x="9272780" y="338073"/>
              <a:ext cx="91441" cy="4685667"/>
              <a:chOff x="0" y="0"/>
              <a:chExt cx="91439" cy="4685665"/>
            </a:xfrm>
          </p:grpSpPr>
          <p:sp>
            <p:nvSpPr>
              <p:cNvPr id="930"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1"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2"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3"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4"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5"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6"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7"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8"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941" name="Title Text"/>
          <p:cNvSpPr txBox="1">
            <a:spLocks noGrp="1"/>
          </p:cNvSpPr>
          <p:nvPr>
            <p:ph type="title"/>
          </p:nvPr>
        </p:nvSpPr>
        <p:spPr>
          <a:xfrm>
            <a:off x="280418" y="268225"/>
            <a:ext cx="5522885" cy="572617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942" name="Black rectangle"/>
          <p:cNvSpPr/>
          <p:nvPr/>
        </p:nvSpPr>
        <p:spPr>
          <a:xfrm>
            <a:off x="3783384" y="0"/>
            <a:ext cx="8408616" cy="6858000"/>
          </a:xfrm>
          <a:prstGeom prst="rect">
            <a:avLst/>
          </a:prstGeom>
          <a:solidFill>
            <a:srgbClr val="F4F4F4"/>
          </a:solidFill>
          <a:ln w="12700">
            <a:miter lim="400000"/>
          </a:ln>
        </p:spPr>
        <p:txBody>
          <a:bodyPr tIns="121919" bIns="121919" anchor="ctr"/>
          <a:lstStyle/>
          <a:p>
            <a:pPr algn="ctr">
              <a:defRPr sz="1200">
                <a:solidFill>
                  <a:srgbClr val="000000"/>
                </a:solidFill>
              </a:defRPr>
            </a:pPr>
            <a:endParaRPr sz="1600"/>
          </a:p>
        </p:txBody>
      </p:sp>
      <p:sp>
        <p:nvSpPr>
          <p:cNvPr id="943" name="Body Level One…"/>
          <p:cNvSpPr txBox="1">
            <a:spLocks noGrp="1"/>
          </p:cNvSpPr>
          <p:nvPr>
            <p:ph type="body" sz="half" idx="1"/>
          </p:nvPr>
        </p:nvSpPr>
        <p:spPr>
          <a:xfrm>
            <a:off x="4136015" y="268225"/>
            <a:ext cx="5498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29854941"/>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spTree>
      <p:nvGrpSpPr>
        <p:cNvPr id="1" name=""/>
        <p:cNvGrpSpPr/>
        <p:nvPr/>
      </p:nvGrpSpPr>
      <p:grpSpPr>
        <a:xfrm>
          <a:off x="0" y="0"/>
          <a:ext cx="0" cy="0"/>
          <a:chOff x="0" y="0"/>
          <a:chExt cx="0" cy="0"/>
        </a:xfrm>
      </p:grpSpPr>
      <p:sp>
        <p:nvSpPr>
          <p:cNvPr id="1005" name="Title Text"/>
          <p:cNvSpPr txBox="1">
            <a:spLocks noGrp="1"/>
          </p:cNvSpPr>
          <p:nvPr>
            <p:ph type="title"/>
          </p:nvPr>
        </p:nvSpPr>
        <p:spPr>
          <a:xfrm>
            <a:off x="280415" y="169334"/>
            <a:ext cx="5522979" cy="107289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1006" name="Body Level One…"/>
          <p:cNvSpPr txBox="1">
            <a:spLocks noGrp="1"/>
          </p:cNvSpPr>
          <p:nvPr>
            <p:ph type="body" sz="half" idx="1"/>
          </p:nvPr>
        </p:nvSpPr>
        <p:spPr>
          <a:xfrm>
            <a:off x="280415" y="1574800"/>
            <a:ext cx="5522979" cy="4372864"/>
          </a:xfrm>
          <a:prstGeom prst="rect">
            <a:avLst/>
          </a:prstGeom>
        </p:spPr>
        <p:txBody>
          <a:bodyPr/>
          <a:lstStyle>
            <a:lvl1pPr>
              <a:defRPr sz="3200"/>
            </a:lvl1pPr>
            <a:lvl2pPr marL="394055" indent="-397101">
              <a:defRPr sz="3200"/>
            </a:lvl2pPr>
            <a:lvl3pPr marL="622654" indent="-397101">
              <a:defRPr sz="3200"/>
            </a:lvl3pPr>
            <a:lvl4pPr marL="1003648" indent="-397101">
              <a:defRPr sz="3200"/>
            </a:lvl4pPr>
            <a:lvl5pPr marL="1236478" indent="-397101">
              <a:defRPr sz="3200"/>
            </a:lvl5pPr>
          </a:lstStyle>
          <a:p>
            <a:r>
              <a:t>Body Level One</a:t>
            </a:r>
          </a:p>
          <a:p>
            <a:pPr lvl="1"/>
            <a:r>
              <a:t>Body Level Two</a:t>
            </a:r>
          </a:p>
          <a:p>
            <a:pPr lvl="2"/>
            <a:r>
              <a:t>Body Level Three</a:t>
            </a:r>
          </a:p>
          <a:p>
            <a:pPr lvl="3"/>
            <a:r>
              <a:t>Body Level Four</a:t>
            </a:r>
          </a:p>
          <a:p>
            <a:pPr lvl="4"/>
            <a:r>
              <a:t>Body Level Five</a:t>
            </a:r>
          </a:p>
        </p:txBody>
      </p:sp>
      <p:sp>
        <p:nvSpPr>
          <p:cNvPr id="1007" name="Text Placeholder"/>
          <p:cNvSpPr>
            <a:spLocks noGrp="1"/>
          </p:cNvSpPr>
          <p:nvPr>
            <p:ph type="body" sz="half" idx="21"/>
          </p:nvPr>
        </p:nvSpPr>
        <p:spPr>
          <a:xfrm>
            <a:off x="6388608" y="1658112"/>
            <a:ext cx="5498593" cy="4336289"/>
          </a:xfrm>
          <a:prstGeom prst="rect">
            <a:avLst/>
          </a:prstGeom>
        </p:spPr>
        <p:txBody>
          <a:bodyPr>
            <a:normAutofit/>
          </a:bodyPr>
          <a:lstStyle/>
          <a:p>
            <a:endParaRPr/>
          </a:p>
        </p:txBody>
      </p:sp>
      <p:sp>
        <p:nvSpPr>
          <p:cNvPr id="10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7694721"/>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x">
  <p:cSld name="1_title, text (four columns)">
    <p:spTree>
      <p:nvGrpSpPr>
        <p:cNvPr id="1" name=""/>
        <p:cNvGrpSpPr/>
        <p:nvPr/>
      </p:nvGrpSpPr>
      <p:grpSpPr>
        <a:xfrm>
          <a:off x="0" y="0"/>
          <a:ext cx="0" cy="0"/>
          <a:chOff x="0" y="0"/>
          <a:chExt cx="0" cy="0"/>
        </a:xfrm>
      </p:grpSpPr>
      <p:grpSp>
        <p:nvGrpSpPr>
          <p:cNvPr id="1114" name="Group 2"/>
          <p:cNvGrpSpPr/>
          <p:nvPr/>
        </p:nvGrpSpPr>
        <p:grpSpPr>
          <a:xfrm>
            <a:off x="-146308" y="-146475"/>
            <a:ext cx="12485629" cy="7152643"/>
            <a:chOff x="0" y="0"/>
            <a:chExt cx="9364220" cy="5364480"/>
          </a:xfrm>
        </p:grpSpPr>
        <p:grpSp>
          <p:nvGrpSpPr>
            <p:cNvPr id="1081" name="Group 59"/>
            <p:cNvGrpSpPr/>
            <p:nvPr/>
          </p:nvGrpSpPr>
          <p:grpSpPr>
            <a:xfrm>
              <a:off x="338965" y="0"/>
              <a:ext cx="8686732" cy="91441"/>
              <a:chOff x="0" y="0"/>
              <a:chExt cx="8686732" cy="91440"/>
            </a:xfrm>
          </p:grpSpPr>
          <p:sp>
            <p:nvSpPr>
              <p:cNvPr id="1070"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1"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2"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3"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4"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5"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6"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7"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8"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9"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0"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093" name="Group 60"/>
            <p:cNvGrpSpPr/>
            <p:nvPr/>
          </p:nvGrpSpPr>
          <p:grpSpPr>
            <a:xfrm>
              <a:off x="338965" y="5273040"/>
              <a:ext cx="8686732" cy="91441"/>
              <a:chOff x="0" y="0"/>
              <a:chExt cx="8686732" cy="91440"/>
            </a:xfrm>
          </p:grpSpPr>
          <p:sp>
            <p:nvSpPr>
              <p:cNvPr id="1082"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3"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4"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5"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6"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7"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8"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9"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0"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1"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2"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103" name="Group 61"/>
            <p:cNvGrpSpPr/>
            <p:nvPr/>
          </p:nvGrpSpPr>
          <p:grpSpPr>
            <a:xfrm>
              <a:off x="0" y="338074"/>
              <a:ext cx="91441" cy="4686681"/>
              <a:chOff x="0" y="0"/>
              <a:chExt cx="91440" cy="4686681"/>
            </a:xfrm>
          </p:grpSpPr>
          <p:sp>
            <p:nvSpPr>
              <p:cNvPr id="1094"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5"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6"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7"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8"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9"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0"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1"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2"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113" name="Group 62"/>
            <p:cNvGrpSpPr/>
            <p:nvPr/>
          </p:nvGrpSpPr>
          <p:grpSpPr>
            <a:xfrm>
              <a:off x="9272780" y="338073"/>
              <a:ext cx="91441" cy="4685667"/>
              <a:chOff x="0" y="0"/>
              <a:chExt cx="91440" cy="4685665"/>
            </a:xfrm>
          </p:grpSpPr>
          <p:sp>
            <p:nvSpPr>
              <p:cNvPr id="1104"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5"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6"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7"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8"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9"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10"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11"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12"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1115" name="Title Text"/>
          <p:cNvSpPr txBox="1">
            <a:spLocks noGrp="1"/>
          </p:cNvSpPr>
          <p:nvPr>
            <p:ph type="title"/>
          </p:nvPr>
        </p:nvSpPr>
        <p:spPr>
          <a:xfrm>
            <a:off x="280415" y="268225"/>
            <a:ext cx="5522979" cy="107289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1116"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17" name="Text Placeholder 2"/>
          <p:cNvSpPr>
            <a:spLocks noGrp="1"/>
          </p:cNvSpPr>
          <p:nvPr>
            <p:ph type="body" sz="quarter" idx="21"/>
          </p:nvPr>
        </p:nvSpPr>
        <p:spPr>
          <a:xfrm>
            <a:off x="3340608" y="1658112"/>
            <a:ext cx="2450593" cy="4336289"/>
          </a:xfrm>
          <a:prstGeom prst="rect">
            <a:avLst/>
          </a:prstGeom>
        </p:spPr>
        <p:txBody>
          <a:bodyPr>
            <a:normAutofit/>
          </a:bodyPr>
          <a:lstStyle/>
          <a:p>
            <a:endParaRPr/>
          </a:p>
        </p:txBody>
      </p:sp>
      <p:sp>
        <p:nvSpPr>
          <p:cNvPr id="1118" name="Text Placeholder 3"/>
          <p:cNvSpPr>
            <a:spLocks noGrp="1"/>
          </p:cNvSpPr>
          <p:nvPr>
            <p:ph type="body" sz="quarter" idx="22"/>
          </p:nvPr>
        </p:nvSpPr>
        <p:spPr>
          <a:xfrm>
            <a:off x="6388608" y="1658112"/>
            <a:ext cx="2450593" cy="4336289"/>
          </a:xfrm>
          <a:prstGeom prst="rect">
            <a:avLst/>
          </a:prstGeom>
        </p:spPr>
        <p:txBody>
          <a:bodyPr>
            <a:normAutofit/>
          </a:bodyPr>
          <a:lstStyle/>
          <a:p>
            <a:endParaRPr/>
          </a:p>
        </p:txBody>
      </p:sp>
      <p:sp>
        <p:nvSpPr>
          <p:cNvPr id="1119" name="Text Placeholder 4"/>
          <p:cNvSpPr>
            <a:spLocks noGrp="1"/>
          </p:cNvSpPr>
          <p:nvPr>
            <p:ph type="body" sz="quarter" idx="23"/>
          </p:nvPr>
        </p:nvSpPr>
        <p:spPr>
          <a:xfrm>
            <a:off x="9436609" y="1658112"/>
            <a:ext cx="2450593" cy="4336289"/>
          </a:xfrm>
          <a:prstGeom prst="rect">
            <a:avLst/>
          </a:prstGeom>
        </p:spPr>
        <p:txBody>
          <a:bodyPr>
            <a:normAutofit/>
          </a:bodyPr>
          <a:lstStyle/>
          <a:p>
            <a:endParaRPr/>
          </a:p>
        </p:txBody>
      </p:sp>
      <p:sp>
        <p:nvSpPr>
          <p:cNvPr id="1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79313242"/>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x">
  <p:cSld name="Blank, Roadmap, horizontal">
    <p:spTree>
      <p:nvGrpSpPr>
        <p:cNvPr id="1" name=""/>
        <p:cNvGrpSpPr/>
        <p:nvPr/>
      </p:nvGrpSpPr>
      <p:grpSpPr>
        <a:xfrm>
          <a:off x="0" y="0"/>
          <a:ext cx="0" cy="0"/>
          <a:chOff x="0" y="0"/>
          <a:chExt cx="0" cy="0"/>
        </a:xfrm>
      </p:grpSpPr>
      <p:grpSp>
        <p:nvGrpSpPr>
          <p:cNvPr id="1171" name="Group 58"/>
          <p:cNvGrpSpPr/>
          <p:nvPr/>
        </p:nvGrpSpPr>
        <p:grpSpPr>
          <a:xfrm>
            <a:off x="-146308" y="-146475"/>
            <a:ext cx="12485629" cy="7152643"/>
            <a:chOff x="0" y="0"/>
            <a:chExt cx="9364220" cy="5364480"/>
          </a:xfrm>
        </p:grpSpPr>
        <p:grpSp>
          <p:nvGrpSpPr>
            <p:cNvPr id="1138" name="Group 59"/>
            <p:cNvGrpSpPr/>
            <p:nvPr/>
          </p:nvGrpSpPr>
          <p:grpSpPr>
            <a:xfrm>
              <a:off x="338965" y="0"/>
              <a:ext cx="8686732" cy="91441"/>
              <a:chOff x="0" y="0"/>
              <a:chExt cx="8686732" cy="91439"/>
            </a:xfrm>
          </p:grpSpPr>
          <p:sp>
            <p:nvSpPr>
              <p:cNvPr id="112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2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2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grpSp>
        <p:grpSp>
          <p:nvGrpSpPr>
            <p:cNvPr id="1150" name="Group 60"/>
            <p:cNvGrpSpPr/>
            <p:nvPr/>
          </p:nvGrpSpPr>
          <p:grpSpPr>
            <a:xfrm>
              <a:off x="338965" y="5273040"/>
              <a:ext cx="8686732" cy="91441"/>
              <a:chOff x="0" y="0"/>
              <a:chExt cx="8686732" cy="91439"/>
            </a:xfrm>
          </p:grpSpPr>
          <p:sp>
            <p:nvSpPr>
              <p:cNvPr id="113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grpSp>
        <p:grpSp>
          <p:nvGrpSpPr>
            <p:cNvPr id="1160" name="Group 61"/>
            <p:cNvGrpSpPr/>
            <p:nvPr/>
          </p:nvGrpSpPr>
          <p:grpSpPr>
            <a:xfrm>
              <a:off x="0" y="347599"/>
              <a:ext cx="91441" cy="4664456"/>
              <a:chOff x="0" y="0"/>
              <a:chExt cx="91439" cy="4664456"/>
            </a:xfrm>
          </p:grpSpPr>
          <p:sp>
            <p:nvSpPr>
              <p:cNvPr id="115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grpSp>
        <p:grpSp>
          <p:nvGrpSpPr>
            <p:cNvPr id="1170" name="Group 62"/>
            <p:cNvGrpSpPr/>
            <p:nvPr/>
          </p:nvGrpSpPr>
          <p:grpSpPr>
            <a:xfrm>
              <a:off x="9272780" y="347598"/>
              <a:ext cx="91441" cy="4663442"/>
              <a:chOff x="0" y="0"/>
              <a:chExt cx="91439" cy="4663440"/>
            </a:xfrm>
          </p:grpSpPr>
          <p:sp>
            <p:nvSpPr>
              <p:cNvPr id="116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grpSp>
      </p:grpSp>
      <p:sp>
        <p:nvSpPr>
          <p:cNvPr id="1172" name="Title Text"/>
          <p:cNvSpPr txBox="1">
            <a:spLocks noGrp="1"/>
          </p:cNvSpPr>
          <p:nvPr>
            <p:ph type="title"/>
          </p:nvPr>
        </p:nvSpPr>
        <p:spPr>
          <a:xfrm>
            <a:off x="328081" y="324499"/>
            <a:ext cx="9120720" cy="547568"/>
          </a:xfrm>
          <a:prstGeom prst="rect">
            <a:avLst/>
          </a:prstGeom>
        </p:spPr>
        <p:txBody>
          <a:bodyPr>
            <a:normAutofit/>
          </a:bodyPr>
          <a:lstStyle>
            <a:lvl1pPr>
              <a:defRPr sz="3333" b="1">
                <a:solidFill>
                  <a:srgbClr val="1062FE"/>
                </a:solidFill>
                <a:latin typeface="IBM Plex Mono"/>
                <a:ea typeface="IBM Plex Mono"/>
                <a:cs typeface="IBM Plex Mono"/>
                <a:sym typeface="IBM Plex Mono"/>
              </a:defRPr>
            </a:lvl1pPr>
          </a:lstStyle>
          <a:p>
            <a:r>
              <a:t>Title Text</a:t>
            </a:r>
          </a:p>
        </p:txBody>
      </p:sp>
      <p:sp>
        <p:nvSpPr>
          <p:cNvPr id="1173" name="Body Level One…"/>
          <p:cNvSpPr txBox="1">
            <a:spLocks noGrp="1"/>
          </p:cNvSpPr>
          <p:nvPr>
            <p:ph type="body" sz="quarter" idx="1"/>
          </p:nvPr>
        </p:nvSpPr>
        <p:spPr>
          <a:xfrm>
            <a:off x="328085" y="872067"/>
            <a:ext cx="9120716" cy="349252"/>
          </a:xfrm>
          <a:prstGeom prst="rect">
            <a:avLst/>
          </a:prstGeom>
        </p:spPr>
        <p:txBody>
          <a:bodyPr>
            <a:normAutofit/>
          </a:bodyPr>
          <a:lstStyle>
            <a:lvl1pPr>
              <a:defRPr>
                <a:latin typeface="IBM Plex Mono"/>
                <a:ea typeface="IBM Plex Mono"/>
                <a:cs typeface="IBM Plex Mono"/>
                <a:sym typeface="IBM Plex Mono"/>
              </a:defRPr>
            </a:lvl1pPr>
            <a:lvl2pPr>
              <a:defRPr>
                <a:latin typeface="IBM Plex Mono"/>
                <a:ea typeface="IBM Plex Mono"/>
                <a:cs typeface="IBM Plex Mono"/>
                <a:sym typeface="IBM Plex Mono"/>
              </a:defRPr>
            </a:lvl2pPr>
            <a:lvl3pPr>
              <a:defRPr>
                <a:latin typeface="IBM Plex Mono"/>
                <a:ea typeface="IBM Plex Mono"/>
                <a:cs typeface="IBM Plex Mono"/>
                <a:sym typeface="IBM Plex Mono"/>
              </a:defRPr>
            </a:lvl3pPr>
            <a:lvl4pPr>
              <a:defRPr>
                <a:latin typeface="IBM Plex Mono"/>
                <a:ea typeface="IBM Plex Mono"/>
                <a:cs typeface="IBM Plex Mono"/>
                <a:sym typeface="IBM Plex Mono"/>
              </a:defRPr>
            </a:lvl4pPr>
            <a:lvl5pPr>
              <a:defRPr>
                <a:latin typeface="IBM Plex Mono"/>
                <a:ea typeface="IBM Plex Mono"/>
                <a:cs typeface="IBM Plex Mono"/>
                <a:sym typeface="IBM Plex Mono"/>
              </a:defRPr>
            </a:lvl5pPr>
          </a:lstStyle>
          <a:p>
            <a:r>
              <a:t>Body Level One</a:t>
            </a:r>
          </a:p>
          <a:p>
            <a:pPr lvl="1"/>
            <a:r>
              <a:t>Body Level Two</a:t>
            </a:r>
          </a:p>
          <a:p>
            <a:pPr lvl="2"/>
            <a:r>
              <a:t>Body Level Three</a:t>
            </a:r>
          </a:p>
          <a:p>
            <a:pPr lvl="3"/>
            <a:r>
              <a:t>Body Level Four</a:t>
            </a:r>
          </a:p>
          <a:p>
            <a:pPr lvl="4"/>
            <a:r>
              <a:t>Body Level Five</a:t>
            </a:r>
          </a:p>
        </p:txBody>
      </p:sp>
      <p:sp>
        <p:nvSpPr>
          <p:cNvPr id="1174" name="Slide Number"/>
          <p:cNvSpPr txBox="1">
            <a:spLocks noGrp="1"/>
          </p:cNvSpPr>
          <p:nvPr>
            <p:ph type="sldNum" sz="quarter" idx="2"/>
          </p:nvPr>
        </p:nvSpPr>
        <p:spPr>
          <a:xfrm>
            <a:off x="11745954" y="6392670"/>
            <a:ext cx="155492" cy="143565"/>
          </a:xfrm>
          <a:prstGeom prst="rect">
            <a:avLst/>
          </a:prstGeom>
        </p:spPr>
        <p:txBody>
          <a:bodyPr/>
          <a:lstStyle>
            <a:lvl1pPr algn="ctr">
              <a:defRPr sz="933">
                <a:solidFill>
                  <a:srgbClr val="FFFFFF"/>
                </a:solidFill>
                <a:latin typeface="+mj-lt"/>
                <a:ea typeface="+mj-ea"/>
                <a:cs typeface="+mj-cs"/>
                <a:sym typeface="IBM Plex Sans Light"/>
              </a:defRPr>
            </a:lvl1pPr>
          </a:lstStyle>
          <a:p>
            <a:fld id="{86CB4B4D-7CA3-9044-876B-883B54F8677D}" type="slidenum">
              <a:t>‹#›</a:t>
            </a:fld>
            <a:endParaRPr/>
          </a:p>
        </p:txBody>
      </p:sp>
      <p:sp>
        <p:nvSpPr>
          <p:cNvPr id="1175" name="Text Placeholder 4"/>
          <p:cNvSpPr>
            <a:spLocks noGrp="1"/>
          </p:cNvSpPr>
          <p:nvPr>
            <p:ph type="body" sz="quarter" idx="21"/>
          </p:nvPr>
        </p:nvSpPr>
        <p:spPr>
          <a:xfrm>
            <a:off x="328084" y="2884685"/>
            <a:ext cx="2415115" cy="3092783"/>
          </a:xfrm>
          <a:prstGeom prst="rect">
            <a:avLst/>
          </a:prstGeom>
        </p:spPr>
        <p:txBody>
          <a:bodyPr>
            <a:normAutofit/>
          </a:bodyPr>
          <a:lstStyle/>
          <a:p>
            <a:pPr>
              <a:defRPr sz="1200">
                <a:solidFill>
                  <a:srgbClr val="FFFFFF"/>
                </a:solidFill>
                <a:latin typeface="+mn-lt"/>
                <a:ea typeface="+mn-ea"/>
                <a:cs typeface="+mn-cs"/>
                <a:sym typeface="IBM Plex Sans"/>
              </a:defRPr>
            </a:pPr>
            <a:endParaRPr/>
          </a:p>
        </p:txBody>
      </p:sp>
      <p:sp>
        <p:nvSpPr>
          <p:cNvPr id="1176" name="Text Placeholder 4"/>
          <p:cNvSpPr>
            <a:spLocks noGrp="1"/>
          </p:cNvSpPr>
          <p:nvPr>
            <p:ph type="body" sz="quarter" idx="22"/>
          </p:nvPr>
        </p:nvSpPr>
        <p:spPr>
          <a:xfrm>
            <a:off x="4888441" y="2893151"/>
            <a:ext cx="2415116" cy="3092783"/>
          </a:xfrm>
          <a:prstGeom prst="rect">
            <a:avLst/>
          </a:prstGeom>
        </p:spPr>
        <p:txBody>
          <a:bodyPr>
            <a:normAutofit/>
          </a:bodyPr>
          <a:lstStyle/>
          <a:p>
            <a:pPr>
              <a:defRPr sz="1200">
                <a:solidFill>
                  <a:srgbClr val="FFFFFF"/>
                </a:solidFill>
                <a:latin typeface="+mn-lt"/>
                <a:ea typeface="+mn-ea"/>
                <a:cs typeface="+mn-cs"/>
                <a:sym typeface="IBM Plex Sans"/>
              </a:defRPr>
            </a:pPr>
            <a:endParaRPr/>
          </a:p>
        </p:txBody>
      </p:sp>
      <p:sp>
        <p:nvSpPr>
          <p:cNvPr id="1177" name="Text Placeholder 4"/>
          <p:cNvSpPr>
            <a:spLocks noGrp="1"/>
          </p:cNvSpPr>
          <p:nvPr>
            <p:ph type="body" sz="quarter" idx="23"/>
          </p:nvPr>
        </p:nvSpPr>
        <p:spPr>
          <a:xfrm>
            <a:off x="9448800" y="2893151"/>
            <a:ext cx="2415115" cy="3092783"/>
          </a:xfrm>
          <a:prstGeom prst="rect">
            <a:avLst/>
          </a:prstGeom>
        </p:spPr>
        <p:txBody>
          <a:bodyPr>
            <a:normAutofit/>
          </a:bodyPr>
          <a:lstStyle/>
          <a:p>
            <a:pPr>
              <a:defRPr sz="1200">
                <a:solidFill>
                  <a:srgbClr val="FFFFFF"/>
                </a:solidFill>
                <a:latin typeface="+mn-lt"/>
                <a:ea typeface="+mn-ea"/>
                <a:cs typeface="+mn-cs"/>
                <a:sym typeface="IBM Plex Sans"/>
              </a:defRPr>
            </a:pPr>
            <a:endParaRPr/>
          </a:p>
        </p:txBody>
      </p:sp>
    </p:spTree>
    <p:extLst>
      <p:ext uri="{BB962C8B-B14F-4D97-AF65-F5344CB8AC3E}">
        <p14:creationId xmlns:p14="http://schemas.microsoft.com/office/powerpoint/2010/main" val="2484191031"/>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291" name="Title Text"/>
          <p:cNvSpPr txBox="1">
            <a:spLocks noGrp="1"/>
          </p:cNvSpPr>
          <p:nvPr>
            <p:ph type="title"/>
          </p:nvPr>
        </p:nvSpPr>
        <p:spPr>
          <a:xfrm>
            <a:off x="304800" y="268225"/>
            <a:ext cx="11582400" cy="495316"/>
          </a:xfrm>
          <a:prstGeom prst="rect">
            <a:avLst/>
          </a:prstGeom>
        </p:spPr>
        <p:txBody>
          <a:bodyPr>
            <a:normAutofit/>
          </a:bodyPr>
          <a:lstStyle>
            <a:lvl1pPr defTabSz="609434">
              <a:defRPr sz="3200">
                <a:latin typeface="Arial"/>
                <a:ea typeface="Arial"/>
                <a:cs typeface="Arial"/>
                <a:sym typeface="Arial"/>
              </a:defRPr>
            </a:lvl1pPr>
          </a:lstStyle>
          <a:p>
            <a:r>
              <a:t>Title Text</a:t>
            </a:r>
          </a:p>
        </p:txBody>
      </p:sp>
      <p:sp>
        <p:nvSpPr>
          <p:cNvPr id="1292" name="Body Level One…"/>
          <p:cNvSpPr txBox="1">
            <a:spLocks noGrp="1"/>
          </p:cNvSpPr>
          <p:nvPr>
            <p:ph type="body" idx="1"/>
          </p:nvPr>
        </p:nvSpPr>
        <p:spPr>
          <a:xfrm>
            <a:off x="304800" y="937779"/>
            <a:ext cx="11582400" cy="5318584"/>
          </a:xfrm>
          <a:prstGeom prst="rect">
            <a:avLst/>
          </a:prstGeom>
        </p:spPr>
        <p:txBody>
          <a:bodyPr>
            <a:normAutofit/>
          </a:bodyPr>
          <a:lstStyle>
            <a:lvl1pPr defTabSz="609434">
              <a:defRPr>
                <a:latin typeface="Arial"/>
                <a:ea typeface="Arial"/>
                <a:cs typeface="Arial"/>
                <a:sym typeface="Arial"/>
              </a:defRPr>
            </a:lvl1pPr>
            <a:lvl2pPr marL="230654" indent="-230654" defTabSz="609434">
              <a:defRPr>
                <a:latin typeface="Arial"/>
                <a:ea typeface="Arial"/>
                <a:cs typeface="Arial"/>
                <a:sym typeface="Arial"/>
              </a:defRPr>
            </a:lvl2pPr>
            <a:lvl3pPr marL="529020" indent="-230652" defTabSz="609434">
              <a:defRPr>
                <a:latin typeface="Arial"/>
                <a:ea typeface="Arial"/>
                <a:cs typeface="Arial"/>
                <a:sym typeface="Arial"/>
              </a:defRPr>
            </a:lvl3pPr>
            <a:lvl4pPr marL="833738" indent="-224302" defTabSz="609434">
              <a:defRPr>
                <a:latin typeface="Arial"/>
                <a:ea typeface="Arial"/>
                <a:cs typeface="Arial"/>
                <a:sym typeface="Arial"/>
              </a:defRPr>
            </a:lvl4pPr>
            <a:lvl5pPr marL="1070740" indent="-230654" defTabSz="609434">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93" name="Slide Number"/>
          <p:cNvSpPr txBox="1">
            <a:spLocks noGrp="1"/>
          </p:cNvSpPr>
          <p:nvPr>
            <p:ph type="sldNum" sz="quarter" idx="2"/>
          </p:nvPr>
        </p:nvSpPr>
        <p:spPr>
          <a:xfrm>
            <a:off x="11762167" y="6465191"/>
            <a:ext cx="125034" cy="123111"/>
          </a:xfrm>
          <a:prstGeom prst="rect">
            <a:avLst/>
          </a:prstGeom>
        </p:spPr>
        <p:txBody>
          <a:bodyPr/>
          <a:lstStyle>
            <a:lvl1pPr defTabSz="91462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596385801"/>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x">
  <p:cSld name="1_title, text (1/4), blank (3/4)">
    <p:bg>
      <p:bgPr>
        <a:solidFill>
          <a:srgbClr val="F4F4F4"/>
        </a:solidFill>
        <a:effectLst/>
      </p:bgPr>
    </p:bg>
    <p:spTree>
      <p:nvGrpSpPr>
        <p:cNvPr id="1" name=""/>
        <p:cNvGrpSpPr/>
        <p:nvPr/>
      </p:nvGrpSpPr>
      <p:grpSpPr>
        <a:xfrm>
          <a:off x="0" y="0"/>
          <a:ext cx="0" cy="0"/>
          <a:chOff x="0" y="0"/>
          <a:chExt cx="0" cy="0"/>
        </a:xfrm>
      </p:grpSpPr>
      <p:grpSp>
        <p:nvGrpSpPr>
          <p:cNvPr id="1344" name="Group 1"/>
          <p:cNvGrpSpPr/>
          <p:nvPr/>
        </p:nvGrpSpPr>
        <p:grpSpPr>
          <a:xfrm>
            <a:off x="-146309" y="-146477"/>
            <a:ext cx="12485640" cy="7152652"/>
            <a:chOff x="0" y="0"/>
            <a:chExt cx="9364228" cy="5364489"/>
          </a:xfrm>
        </p:grpSpPr>
        <p:grpSp>
          <p:nvGrpSpPr>
            <p:cNvPr id="1311" name="Group 59"/>
            <p:cNvGrpSpPr/>
            <p:nvPr/>
          </p:nvGrpSpPr>
          <p:grpSpPr>
            <a:xfrm>
              <a:off x="338963" y="-1"/>
              <a:ext cx="8686742" cy="91445"/>
              <a:chOff x="0" y="0"/>
              <a:chExt cx="8686741" cy="91444"/>
            </a:xfrm>
          </p:grpSpPr>
          <p:sp>
            <p:nvSpPr>
              <p:cNvPr id="1300" name="Straight Connector 92"/>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1" name="Straight Connector 93"/>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2" name="Straight Connector 94"/>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3" name="Straight Connector 95"/>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4" name="Straight Connector 96"/>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5" name="Straight Connector 97"/>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6" name="Straight Connector 98"/>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7" name="Straight Connector 99"/>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8" name="Straight Connector 100"/>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9" name="Straight Connector 101"/>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0" name="Straight Connector 102"/>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23" name="Group 60"/>
            <p:cNvGrpSpPr/>
            <p:nvPr/>
          </p:nvGrpSpPr>
          <p:grpSpPr>
            <a:xfrm>
              <a:off x="338963" y="5273044"/>
              <a:ext cx="8686742" cy="91445"/>
              <a:chOff x="0" y="0"/>
              <a:chExt cx="8686741" cy="91444"/>
            </a:xfrm>
          </p:grpSpPr>
          <p:sp>
            <p:nvSpPr>
              <p:cNvPr id="1312" name="Straight Connector 81"/>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3" name="Straight Connector 82"/>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4" name="Straight Connector 83"/>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5" name="Straight Connector 84"/>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6" name="Straight Connector 85"/>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7" name="Straight Connector 86"/>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8" name="Straight Connector 87"/>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9" name="Straight Connector 88"/>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0" name="Straight Connector 89"/>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1" name="Straight Connector 90"/>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2" name="Straight Connector 91"/>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33" name="Group 61"/>
            <p:cNvGrpSpPr/>
            <p:nvPr/>
          </p:nvGrpSpPr>
          <p:grpSpPr>
            <a:xfrm>
              <a:off x="-1" y="347596"/>
              <a:ext cx="91445" cy="4664466"/>
              <a:chOff x="0" y="0"/>
              <a:chExt cx="91444" cy="4664464"/>
            </a:xfrm>
          </p:grpSpPr>
          <p:sp>
            <p:nvSpPr>
              <p:cNvPr id="1324" name="Straight Connector 72"/>
              <p:cNvSpPr/>
              <p:nvPr/>
            </p:nvSpPr>
            <p:spPr>
              <a:xfrm flipH="1">
                <a:off x="0" y="41605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5" name="Straight Connector 73"/>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6" name="Straight Connector 74"/>
              <p:cNvSpPr/>
              <p:nvPr/>
            </p:nvSpPr>
            <p:spPr>
              <a:xfrm flipH="1">
                <a:off x="0" y="169164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7" name="Straight Connector 75"/>
              <p:cNvSpPr/>
              <p:nvPr/>
            </p:nvSpPr>
            <p:spPr>
              <a:xfrm flipH="1">
                <a:off x="0" y="2333248"/>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8" name="Straight Connector 76"/>
              <p:cNvSpPr/>
              <p:nvPr/>
            </p:nvSpPr>
            <p:spPr>
              <a:xfrm flipH="1">
                <a:off x="0" y="2971804"/>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9" name="Straight Connector 77"/>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0" name="Straight Connector 78"/>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1" name="Straight Connector 79"/>
              <p:cNvSpPr/>
              <p:nvPr/>
            </p:nvSpPr>
            <p:spPr>
              <a:xfrm flipH="1" flipV="1">
                <a:off x="0" y="-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2" name="Straight Connector 80"/>
              <p:cNvSpPr/>
              <p:nvPr/>
            </p:nvSpPr>
            <p:spPr>
              <a:xfrm flipH="1">
                <a:off x="0" y="466446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43" name="Group 62"/>
            <p:cNvGrpSpPr/>
            <p:nvPr/>
          </p:nvGrpSpPr>
          <p:grpSpPr>
            <a:xfrm>
              <a:off x="9272784" y="347598"/>
              <a:ext cx="91445" cy="4663448"/>
              <a:chOff x="0" y="0"/>
              <a:chExt cx="91444" cy="4663447"/>
            </a:xfrm>
          </p:grpSpPr>
          <p:sp>
            <p:nvSpPr>
              <p:cNvPr id="1334" name="Straight Connector 63"/>
              <p:cNvSpPr/>
              <p:nvPr/>
            </p:nvSpPr>
            <p:spPr>
              <a:xfrm flipH="1">
                <a:off x="0" y="41605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5" name="Straight Connector 64"/>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6" name="Straight Connector 65"/>
              <p:cNvSpPr/>
              <p:nvPr/>
            </p:nvSpPr>
            <p:spPr>
              <a:xfrm flipH="1">
                <a:off x="0" y="169164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7" name="Straight Connector 66"/>
              <p:cNvSpPr/>
              <p:nvPr/>
            </p:nvSpPr>
            <p:spPr>
              <a:xfrm flipH="1">
                <a:off x="0" y="233172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8" name="Straight Connector 67"/>
              <p:cNvSpPr/>
              <p:nvPr/>
            </p:nvSpPr>
            <p:spPr>
              <a:xfrm flipH="1">
                <a:off x="0" y="2971803"/>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9" name="Straight Connector 68"/>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40" name="Straight Connector 69"/>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41" name="Straight Connector 70"/>
              <p:cNvSpPr/>
              <p:nvPr/>
            </p:nvSpPr>
            <p:spPr>
              <a:xfrm flipH="1" flipV="1">
                <a:off x="0" y="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42" name="Straight Connector 71"/>
              <p:cNvSpPr/>
              <p:nvPr/>
            </p:nvSpPr>
            <p:spPr>
              <a:xfrm flipH="1">
                <a:off x="0" y="4663445"/>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sp>
        <p:nvSpPr>
          <p:cNvPr id="1345" name="Title Text"/>
          <p:cNvSpPr txBox="1">
            <a:spLocks noGrp="1"/>
          </p:cNvSpPr>
          <p:nvPr>
            <p:ph type="title"/>
          </p:nvPr>
        </p:nvSpPr>
        <p:spPr>
          <a:xfrm>
            <a:off x="280415" y="268225"/>
            <a:ext cx="5522979" cy="1072897"/>
          </a:xfrm>
          <a:prstGeom prst="rect">
            <a:avLst/>
          </a:prstGeom>
        </p:spPr>
        <p:txBody>
          <a:bodyPr>
            <a:normAutofit/>
          </a:bodyPr>
          <a:lstStyle>
            <a:lvl1pPr>
              <a:defRPr sz="3200">
                <a:latin typeface="+mn-lt"/>
                <a:ea typeface="+mn-ea"/>
                <a:cs typeface="+mn-cs"/>
                <a:sym typeface="IBM Plex Sans"/>
              </a:defRPr>
            </a:lvl1pPr>
          </a:lstStyle>
          <a:p>
            <a:r>
              <a:t>Title Text</a:t>
            </a:r>
          </a:p>
        </p:txBody>
      </p:sp>
      <p:sp>
        <p:nvSpPr>
          <p:cNvPr id="1346" name="Body Level One…"/>
          <p:cNvSpPr txBox="1">
            <a:spLocks noGrp="1"/>
          </p:cNvSpPr>
          <p:nvPr>
            <p:ph type="body" sz="quarter" idx="1"/>
          </p:nvPr>
        </p:nvSpPr>
        <p:spPr>
          <a:xfrm>
            <a:off x="292609" y="1658112"/>
            <a:ext cx="2450593" cy="4336289"/>
          </a:xfrm>
          <a:prstGeom prst="rect">
            <a:avLst/>
          </a:prstGeom>
        </p:spPr>
        <p:txBody>
          <a:bodyPr>
            <a:normAutofit/>
          </a:bodyPr>
          <a:lstStyle>
            <a:lvl1pPr>
              <a:defRPr>
                <a:latin typeface="+mn-lt"/>
                <a:ea typeface="+mn-ea"/>
                <a:cs typeface="+mn-cs"/>
                <a:sym typeface="IBM Plex Sans"/>
              </a:defRPr>
            </a:lvl1pPr>
            <a:lvl2pPr marL="228596">
              <a:defRPr>
                <a:latin typeface="+mn-lt"/>
                <a:ea typeface="+mn-ea"/>
                <a:cs typeface="+mn-cs"/>
                <a:sym typeface="IBM Plex Sans"/>
              </a:defRPr>
            </a:lvl2pPr>
            <a:lvl3pPr marL="457193">
              <a:defRPr>
                <a:latin typeface="+mn-lt"/>
                <a:ea typeface="+mn-ea"/>
                <a:cs typeface="+mn-cs"/>
                <a:sym typeface="IBM Plex Sans"/>
              </a:defRPr>
            </a:lvl3pPr>
            <a:lvl4pPr marL="838187">
              <a:defRPr>
                <a:latin typeface="+mn-lt"/>
                <a:ea typeface="+mn-ea"/>
                <a:cs typeface="+mn-cs"/>
                <a:sym typeface="IBM Plex Sans"/>
              </a:defRPr>
            </a:lvl4pPr>
            <a:lvl5pPr marL="1071019">
              <a:defRPr>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347" name="Slide Number"/>
          <p:cNvSpPr txBox="1">
            <a:spLocks noGrp="1"/>
          </p:cNvSpPr>
          <p:nvPr>
            <p:ph type="sldNum" sz="quarter" idx="2"/>
          </p:nvPr>
        </p:nvSpPr>
        <p:spPr>
          <a:xfrm>
            <a:off x="11752460" y="6433437"/>
            <a:ext cx="134652" cy="123111"/>
          </a:xfrm>
          <a:prstGeom prst="rect">
            <a:avLst/>
          </a:prstGeom>
        </p:spPr>
        <p:txBody>
          <a:bodyPr/>
          <a:lstStyle>
            <a:lvl1pPr defTabSz="914620"/>
          </a:lstStyle>
          <a:p>
            <a:fld id="{86CB4B4D-7CA3-9044-876B-883B54F8677D}" type="slidenum">
              <a:t>‹#›</a:t>
            </a:fld>
            <a:endParaRPr/>
          </a:p>
        </p:txBody>
      </p:sp>
    </p:spTree>
    <p:extLst>
      <p:ext uri="{BB962C8B-B14F-4D97-AF65-F5344CB8AC3E}">
        <p14:creationId xmlns:p14="http://schemas.microsoft.com/office/powerpoint/2010/main" val="193505835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1_cov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
            <a:ext cx="12192000" cy="6006183"/>
          </a:xfrm>
        </p:spPr>
        <p:txBody>
          <a:bodyPr lIns="274320" tIns="274320"/>
          <a:lstStyle>
            <a:lvl1pPr>
              <a:lnSpc>
                <a:spcPct val="100000"/>
              </a:lnSpc>
              <a:spcAft>
                <a:spcPts val="0"/>
              </a:spcAft>
              <a:defRPr sz="4000">
                <a:solidFill>
                  <a:schemeClr val="accent1"/>
                </a:solidFill>
              </a:defRPr>
            </a:lvl1pPr>
          </a:lstStyle>
          <a:p>
            <a:r>
              <a:rPr lang="en-US"/>
              <a:t>Click to edit Master title style</a:t>
            </a:r>
            <a:endParaRPr lang="en-US" dirty="0"/>
          </a:p>
        </p:txBody>
      </p:sp>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Tree>
    <p:extLst>
      <p:ext uri="{BB962C8B-B14F-4D97-AF65-F5344CB8AC3E}">
        <p14:creationId xmlns:p14="http://schemas.microsoft.com/office/powerpoint/2010/main" val="84973160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x">
  <p:cSld name="1_title, text (two columns)">
    <p:bg>
      <p:bgPr>
        <a:solidFill>
          <a:srgbClr val="000000"/>
        </a:solidFill>
        <a:effectLst/>
      </p:bgPr>
    </p:bg>
    <p:spTree>
      <p:nvGrpSpPr>
        <p:cNvPr id="1" name=""/>
        <p:cNvGrpSpPr/>
        <p:nvPr/>
      </p:nvGrpSpPr>
      <p:grpSpPr>
        <a:xfrm>
          <a:off x="0" y="0"/>
          <a:ext cx="0" cy="0"/>
          <a:chOff x="0" y="0"/>
          <a:chExt cx="0" cy="0"/>
        </a:xfrm>
      </p:grpSpPr>
      <p:grpSp>
        <p:nvGrpSpPr>
          <p:cNvPr id="1398" name="Group 1"/>
          <p:cNvGrpSpPr/>
          <p:nvPr/>
        </p:nvGrpSpPr>
        <p:grpSpPr>
          <a:xfrm>
            <a:off x="-146312" y="-146479"/>
            <a:ext cx="12485647" cy="7152657"/>
            <a:chOff x="0" y="-1"/>
            <a:chExt cx="9364232" cy="5364491"/>
          </a:xfrm>
        </p:grpSpPr>
        <p:grpSp>
          <p:nvGrpSpPr>
            <p:cNvPr id="1365" name="Group 59"/>
            <p:cNvGrpSpPr/>
            <p:nvPr/>
          </p:nvGrpSpPr>
          <p:grpSpPr>
            <a:xfrm>
              <a:off x="338962" y="-2"/>
              <a:ext cx="8686746" cy="91447"/>
              <a:chOff x="-1" y="0"/>
              <a:chExt cx="8686744" cy="91445"/>
            </a:xfrm>
          </p:grpSpPr>
          <p:sp>
            <p:nvSpPr>
              <p:cNvPr id="1354" name="Straight Connector 92"/>
              <p:cNvSpPr/>
              <p:nvPr/>
            </p:nvSpPr>
            <p:spPr>
              <a:xfrm flipV="1">
                <a:off x="-2" y="0"/>
                <a:ext cx="5"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5" name="Straight Connector 93"/>
              <p:cNvSpPr/>
              <p:nvPr/>
            </p:nvSpPr>
            <p:spPr>
              <a:xfrm flipV="1">
                <a:off x="18288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6" name="Straight Connector 94"/>
              <p:cNvSpPr/>
              <p:nvPr/>
            </p:nvSpPr>
            <p:spPr>
              <a:xfrm flipV="1">
                <a:off x="20574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7" name="Straight Connector 95"/>
              <p:cNvSpPr/>
              <p:nvPr/>
            </p:nvSpPr>
            <p:spPr>
              <a:xfrm flipV="1">
                <a:off x="22860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8" name="Straight Connector 96"/>
              <p:cNvSpPr/>
              <p:nvPr/>
            </p:nvSpPr>
            <p:spPr>
              <a:xfrm flipV="1">
                <a:off x="4114802"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9" name="Straight Connector 97"/>
              <p:cNvSpPr/>
              <p:nvPr/>
            </p:nvSpPr>
            <p:spPr>
              <a:xfrm flipV="1">
                <a:off x="43434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0" name="Straight Connector 98"/>
              <p:cNvSpPr/>
              <p:nvPr/>
            </p:nvSpPr>
            <p:spPr>
              <a:xfrm flipV="1">
                <a:off x="45720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1" name="Straight Connector 99"/>
              <p:cNvSpPr/>
              <p:nvPr/>
            </p:nvSpPr>
            <p:spPr>
              <a:xfrm flipV="1">
                <a:off x="6400804"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2" name="Straight Connector 100"/>
              <p:cNvSpPr/>
              <p:nvPr/>
            </p:nvSpPr>
            <p:spPr>
              <a:xfrm flipV="1">
                <a:off x="66294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3" name="Straight Connector 101"/>
              <p:cNvSpPr/>
              <p:nvPr/>
            </p:nvSpPr>
            <p:spPr>
              <a:xfrm flipV="1">
                <a:off x="68580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4" name="Straight Connector 102"/>
              <p:cNvSpPr/>
              <p:nvPr/>
            </p:nvSpPr>
            <p:spPr>
              <a:xfrm flipV="1">
                <a:off x="8686740"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77" name="Group 60"/>
            <p:cNvGrpSpPr/>
            <p:nvPr/>
          </p:nvGrpSpPr>
          <p:grpSpPr>
            <a:xfrm>
              <a:off x="338962" y="5273044"/>
              <a:ext cx="8686746" cy="91447"/>
              <a:chOff x="-1" y="0"/>
              <a:chExt cx="8686744" cy="91445"/>
            </a:xfrm>
          </p:grpSpPr>
          <p:sp>
            <p:nvSpPr>
              <p:cNvPr id="1366" name="Straight Connector 81"/>
              <p:cNvSpPr/>
              <p:nvPr/>
            </p:nvSpPr>
            <p:spPr>
              <a:xfrm flipV="1">
                <a:off x="-2" y="0"/>
                <a:ext cx="5"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7" name="Straight Connector 82"/>
              <p:cNvSpPr/>
              <p:nvPr/>
            </p:nvSpPr>
            <p:spPr>
              <a:xfrm flipV="1">
                <a:off x="18288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8" name="Straight Connector 83"/>
              <p:cNvSpPr/>
              <p:nvPr/>
            </p:nvSpPr>
            <p:spPr>
              <a:xfrm flipV="1">
                <a:off x="20574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9" name="Straight Connector 84"/>
              <p:cNvSpPr/>
              <p:nvPr/>
            </p:nvSpPr>
            <p:spPr>
              <a:xfrm flipV="1">
                <a:off x="22860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0" name="Straight Connector 85"/>
              <p:cNvSpPr/>
              <p:nvPr/>
            </p:nvSpPr>
            <p:spPr>
              <a:xfrm flipV="1">
                <a:off x="4114802"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1" name="Straight Connector 86"/>
              <p:cNvSpPr/>
              <p:nvPr/>
            </p:nvSpPr>
            <p:spPr>
              <a:xfrm flipV="1">
                <a:off x="43434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2" name="Straight Connector 87"/>
              <p:cNvSpPr/>
              <p:nvPr/>
            </p:nvSpPr>
            <p:spPr>
              <a:xfrm flipV="1">
                <a:off x="45720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3" name="Straight Connector 88"/>
              <p:cNvSpPr/>
              <p:nvPr/>
            </p:nvSpPr>
            <p:spPr>
              <a:xfrm flipV="1">
                <a:off x="6400804"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4" name="Straight Connector 89"/>
              <p:cNvSpPr/>
              <p:nvPr/>
            </p:nvSpPr>
            <p:spPr>
              <a:xfrm flipV="1">
                <a:off x="66294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5" name="Straight Connector 90"/>
              <p:cNvSpPr/>
              <p:nvPr/>
            </p:nvSpPr>
            <p:spPr>
              <a:xfrm flipV="1">
                <a:off x="68580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6" name="Straight Connector 91"/>
              <p:cNvSpPr/>
              <p:nvPr/>
            </p:nvSpPr>
            <p:spPr>
              <a:xfrm flipV="1">
                <a:off x="8686740"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87" name="Group 61"/>
            <p:cNvGrpSpPr/>
            <p:nvPr/>
          </p:nvGrpSpPr>
          <p:grpSpPr>
            <a:xfrm>
              <a:off x="-1" y="347594"/>
              <a:ext cx="91447" cy="4664468"/>
              <a:chOff x="0" y="-1"/>
              <a:chExt cx="91445" cy="4664467"/>
            </a:xfrm>
          </p:grpSpPr>
          <p:sp>
            <p:nvSpPr>
              <p:cNvPr id="1378" name="Straight Connector 72"/>
              <p:cNvSpPr/>
              <p:nvPr/>
            </p:nvSpPr>
            <p:spPr>
              <a:xfrm flipH="1">
                <a:off x="0" y="416051"/>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9" name="Straight Connector 73"/>
              <p:cNvSpPr/>
              <p:nvPr/>
            </p:nvSpPr>
            <p:spPr>
              <a:xfrm flipH="1">
                <a:off x="0" y="1051560"/>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0" name="Straight Connector 74"/>
              <p:cNvSpPr/>
              <p:nvPr/>
            </p:nvSpPr>
            <p:spPr>
              <a:xfrm flipH="1">
                <a:off x="0" y="1691640"/>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1" name="Straight Connector 75"/>
              <p:cNvSpPr/>
              <p:nvPr/>
            </p:nvSpPr>
            <p:spPr>
              <a:xfrm flipH="1">
                <a:off x="0" y="2333249"/>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2" name="Straight Connector 76"/>
              <p:cNvSpPr/>
              <p:nvPr/>
            </p:nvSpPr>
            <p:spPr>
              <a:xfrm flipH="1">
                <a:off x="0" y="2971805"/>
                <a:ext cx="91447"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3" name="Straight Connector 77"/>
              <p:cNvSpPr/>
              <p:nvPr/>
            </p:nvSpPr>
            <p:spPr>
              <a:xfrm flipH="1">
                <a:off x="0" y="3611884"/>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4" name="Straight Connector 78"/>
              <p:cNvSpPr/>
              <p:nvPr/>
            </p:nvSpPr>
            <p:spPr>
              <a:xfrm flipH="1">
                <a:off x="0" y="4256539"/>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5" name="Straight Connector 79"/>
              <p:cNvSpPr/>
              <p:nvPr/>
            </p:nvSpPr>
            <p:spPr>
              <a:xfrm flipH="1" flipV="1">
                <a:off x="0" y="-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6" name="Straight Connector 80"/>
              <p:cNvSpPr/>
              <p:nvPr/>
            </p:nvSpPr>
            <p:spPr>
              <a:xfrm flipH="1">
                <a:off x="0" y="4664463"/>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97" name="Group 62"/>
            <p:cNvGrpSpPr/>
            <p:nvPr/>
          </p:nvGrpSpPr>
          <p:grpSpPr>
            <a:xfrm>
              <a:off x="9272785" y="347597"/>
              <a:ext cx="91447" cy="4663451"/>
              <a:chOff x="0" y="0"/>
              <a:chExt cx="91445" cy="4663449"/>
            </a:xfrm>
          </p:grpSpPr>
          <p:sp>
            <p:nvSpPr>
              <p:cNvPr id="1388" name="Straight Connector 63"/>
              <p:cNvSpPr/>
              <p:nvPr/>
            </p:nvSpPr>
            <p:spPr>
              <a:xfrm flipH="1">
                <a:off x="0" y="41605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9" name="Straight Connector 64"/>
              <p:cNvSpPr/>
              <p:nvPr/>
            </p:nvSpPr>
            <p:spPr>
              <a:xfrm flipH="1">
                <a:off x="0" y="1051560"/>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0" name="Straight Connector 65"/>
              <p:cNvSpPr/>
              <p:nvPr/>
            </p:nvSpPr>
            <p:spPr>
              <a:xfrm flipH="1">
                <a:off x="0" y="169164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1" name="Straight Connector 66"/>
              <p:cNvSpPr/>
              <p:nvPr/>
            </p:nvSpPr>
            <p:spPr>
              <a:xfrm flipH="1">
                <a:off x="0" y="233172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2" name="Straight Connector 67"/>
              <p:cNvSpPr/>
              <p:nvPr/>
            </p:nvSpPr>
            <p:spPr>
              <a:xfrm flipH="1">
                <a:off x="0" y="2971803"/>
                <a:ext cx="91447"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3" name="Straight Connector 68"/>
              <p:cNvSpPr/>
              <p:nvPr/>
            </p:nvSpPr>
            <p:spPr>
              <a:xfrm flipH="1">
                <a:off x="0" y="3611883"/>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4" name="Straight Connector 69"/>
              <p:cNvSpPr/>
              <p:nvPr/>
            </p:nvSpPr>
            <p:spPr>
              <a:xfrm flipH="1">
                <a:off x="0" y="4256537"/>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5" name="Straight Connector 70"/>
              <p:cNvSpPr/>
              <p:nvPr/>
            </p:nvSpPr>
            <p:spPr>
              <a:xfrm flipH="1" flipV="1">
                <a:off x="0" y="-1"/>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6" name="Straight Connector 71"/>
              <p:cNvSpPr/>
              <p:nvPr/>
            </p:nvSpPr>
            <p:spPr>
              <a:xfrm flipH="1">
                <a:off x="0" y="4663446"/>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sp>
        <p:nvSpPr>
          <p:cNvPr id="1399" name="Title Text"/>
          <p:cNvSpPr txBox="1">
            <a:spLocks noGrp="1"/>
          </p:cNvSpPr>
          <p:nvPr>
            <p:ph type="title"/>
          </p:nvPr>
        </p:nvSpPr>
        <p:spPr>
          <a:xfrm>
            <a:off x="280415" y="268225"/>
            <a:ext cx="5522979" cy="1072897"/>
          </a:xfrm>
          <a:prstGeom prst="rect">
            <a:avLst/>
          </a:prstGeom>
        </p:spPr>
        <p:txBody>
          <a:bodyPr>
            <a:normAutofit/>
          </a:bodyPr>
          <a:lstStyle>
            <a:lvl1pPr>
              <a:defRPr sz="3200">
                <a:solidFill>
                  <a:srgbClr val="FFFFFF"/>
                </a:solidFill>
                <a:latin typeface="+mn-lt"/>
                <a:ea typeface="+mn-ea"/>
                <a:cs typeface="+mn-cs"/>
                <a:sym typeface="IBM Plex Sans"/>
              </a:defRPr>
            </a:lvl1pPr>
          </a:lstStyle>
          <a:p>
            <a:r>
              <a:t>Title Text</a:t>
            </a:r>
          </a:p>
        </p:txBody>
      </p:sp>
      <p:sp>
        <p:nvSpPr>
          <p:cNvPr id="1400" name="Body Level One…"/>
          <p:cNvSpPr txBox="1">
            <a:spLocks noGrp="1"/>
          </p:cNvSpPr>
          <p:nvPr>
            <p:ph type="body" sz="half" idx="1"/>
          </p:nvPr>
        </p:nvSpPr>
        <p:spPr>
          <a:xfrm>
            <a:off x="292608" y="1658112"/>
            <a:ext cx="5498595" cy="4336289"/>
          </a:xfrm>
          <a:prstGeom prst="rect">
            <a:avLst/>
          </a:prstGeom>
        </p:spPr>
        <p:txBody>
          <a:bodyPr>
            <a:normAutofit/>
          </a:bodyPr>
          <a:lstStyle>
            <a:lvl1pPr>
              <a:defRPr>
                <a:solidFill>
                  <a:srgbClr val="FFFFFF"/>
                </a:solidFill>
                <a:latin typeface="+mn-lt"/>
                <a:ea typeface="+mn-ea"/>
                <a:cs typeface="+mn-cs"/>
                <a:sym typeface="IBM Plex Sans"/>
              </a:defRPr>
            </a:lvl1pPr>
            <a:lvl2pPr marL="228596">
              <a:defRPr>
                <a:solidFill>
                  <a:srgbClr val="FFFFFF"/>
                </a:solidFill>
                <a:latin typeface="+mn-lt"/>
                <a:ea typeface="+mn-ea"/>
                <a:cs typeface="+mn-cs"/>
                <a:sym typeface="IBM Plex Sans"/>
              </a:defRPr>
            </a:lvl2pPr>
            <a:lvl3pPr marL="457193">
              <a:defRPr>
                <a:solidFill>
                  <a:srgbClr val="FFFFFF"/>
                </a:solidFill>
                <a:latin typeface="+mn-lt"/>
                <a:ea typeface="+mn-ea"/>
                <a:cs typeface="+mn-cs"/>
                <a:sym typeface="IBM Plex Sans"/>
              </a:defRPr>
            </a:lvl3pPr>
            <a:lvl4pPr marL="838187">
              <a:defRPr>
                <a:solidFill>
                  <a:srgbClr val="FFFFFF"/>
                </a:solidFill>
                <a:latin typeface="+mn-lt"/>
                <a:ea typeface="+mn-ea"/>
                <a:cs typeface="+mn-cs"/>
                <a:sym typeface="IBM Plex Sans"/>
              </a:defRPr>
            </a:lvl4pPr>
            <a:lvl5pPr marL="1071019">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401" name="Text Placeholder"/>
          <p:cNvSpPr>
            <a:spLocks noGrp="1"/>
          </p:cNvSpPr>
          <p:nvPr>
            <p:ph type="body" sz="half" idx="21"/>
          </p:nvPr>
        </p:nvSpPr>
        <p:spPr>
          <a:xfrm>
            <a:off x="6388609" y="1658112"/>
            <a:ext cx="5498507" cy="4336289"/>
          </a:xfrm>
          <a:prstGeom prst="rect">
            <a:avLst/>
          </a:prstGeom>
        </p:spPr>
        <p:txBody>
          <a:bodyPr>
            <a:normAutofit/>
          </a:bodyPr>
          <a:lstStyle>
            <a:lvl1pPr marL="293069" indent="-293069" defTabSz="412738">
              <a:spcBef>
                <a:spcPts val="2933"/>
              </a:spcBef>
              <a:buSzPct val="75000"/>
              <a:buChar char="•"/>
              <a:defRPr sz="1800">
                <a:latin typeface="Helvetica Light"/>
                <a:sym typeface="Helvetica Light"/>
              </a:defRPr>
            </a:lvl1pPr>
          </a:lstStyle>
          <a:p>
            <a:pPr marL="219807" indent="-219807" defTabSz="309561">
              <a:spcBef>
                <a:spcPts val="2200"/>
              </a:spcBef>
              <a:buSzPct val="75000"/>
              <a:buChar char="•"/>
              <a:defRPr sz="1800">
                <a:latin typeface="Helvetica Light"/>
                <a:ea typeface="Helvetica Light"/>
                <a:cs typeface="Helvetica Light"/>
                <a:sym typeface="Helvetica Light"/>
              </a:defRPr>
            </a:pPr>
            <a:endParaRPr/>
          </a:p>
        </p:txBody>
      </p:sp>
      <p:sp>
        <p:nvSpPr>
          <p:cNvPr id="1402" name="Slide Number"/>
          <p:cNvSpPr txBox="1">
            <a:spLocks noGrp="1"/>
          </p:cNvSpPr>
          <p:nvPr>
            <p:ph type="sldNum" sz="quarter" idx="2"/>
          </p:nvPr>
        </p:nvSpPr>
        <p:spPr>
          <a:xfrm>
            <a:off x="11752460" y="6433437"/>
            <a:ext cx="134652" cy="123111"/>
          </a:xfrm>
          <a:prstGeom prst="rect">
            <a:avLst/>
          </a:prstGeom>
        </p:spPr>
        <p:txBody>
          <a:bodyPr/>
          <a:lstStyle>
            <a:lvl1pPr defTabSz="914620">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590594317"/>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En blanco">
    <p:bg>
      <p:bgPr>
        <a:solidFill>
          <a:srgbClr val="000000"/>
        </a:solidFill>
        <a:effectLst/>
      </p:bgPr>
    </p:bg>
    <p:spTree>
      <p:nvGrpSpPr>
        <p:cNvPr id="1" name=""/>
        <p:cNvGrpSpPr/>
        <p:nvPr/>
      </p:nvGrpSpPr>
      <p:grpSpPr>
        <a:xfrm>
          <a:off x="0" y="0"/>
          <a:ext cx="0" cy="0"/>
          <a:chOff x="0" y="0"/>
          <a:chExt cx="0" cy="0"/>
        </a:xfrm>
      </p:grpSpPr>
      <p:grpSp>
        <p:nvGrpSpPr>
          <p:cNvPr id="1453" name="Group 58"/>
          <p:cNvGrpSpPr/>
          <p:nvPr/>
        </p:nvGrpSpPr>
        <p:grpSpPr>
          <a:xfrm>
            <a:off x="-146308" y="-146475"/>
            <a:ext cx="12485629" cy="7152643"/>
            <a:chOff x="0" y="0"/>
            <a:chExt cx="9364220" cy="5364480"/>
          </a:xfrm>
        </p:grpSpPr>
        <p:grpSp>
          <p:nvGrpSpPr>
            <p:cNvPr id="1420" name="Group 59"/>
            <p:cNvGrpSpPr/>
            <p:nvPr/>
          </p:nvGrpSpPr>
          <p:grpSpPr>
            <a:xfrm>
              <a:off x="338965" y="0"/>
              <a:ext cx="8686732" cy="91441"/>
              <a:chOff x="0" y="0"/>
              <a:chExt cx="8686732" cy="91440"/>
            </a:xfrm>
          </p:grpSpPr>
          <p:sp>
            <p:nvSpPr>
              <p:cNvPr id="1409"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0"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1"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2"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3"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4"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5"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6"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7"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8"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9"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32" name="Group 60"/>
            <p:cNvGrpSpPr/>
            <p:nvPr/>
          </p:nvGrpSpPr>
          <p:grpSpPr>
            <a:xfrm>
              <a:off x="338965" y="5273040"/>
              <a:ext cx="8686732" cy="91441"/>
              <a:chOff x="0" y="0"/>
              <a:chExt cx="8686732" cy="91440"/>
            </a:xfrm>
          </p:grpSpPr>
          <p:sp>
            <p:nvSpPr>
              <p:cNvPr id="1421"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2"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3"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4"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5"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6"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7"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8"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9"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0"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1"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42" name="Group 61"/>
            <p:cNvGrpSpPr/>
            <p:nvPr/>
          </p:nvGrpSpPr>
          <p:grpSpPr>
            <a:xfrm>
              <a:off x="0" y="347599"/>
              <a:ext cx="91441" cy="4664456"/>
              <a:chOff x="0" y="0"/>
              <a:chExt cx="91440" cy="4664456"/>
            </a:xfrm>
          </p:grpSpPr>
          <p:sp>
            <p:nvSpPr>
              <p:cNvPr id="1433"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4"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5"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6"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7"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8"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9"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0"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1"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52" name="Group 62"/>
            <p:cNvGrpSpPr/>
            <p:nvPr/>
          </p:nvGrpSpPr>
          <p:grpSpPr>
            <a:xfrm>
              <a:off x="9272780" y="347598"/>
              <a:ext cx="91441" cy="4663442"/>
              <a:chOff x="0" y="0"/>
              <a:chExt cx="91440" cy="4663440"/>
            </a:xfrm>
          </p:grpSpPr>
          <p:sp>
            <p:nvSpPr>
              <p:cNvPr id="1443"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4"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5"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6"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7"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8"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9"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50"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51"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454" name="Slide Number"/>
          <p:cNvSpPr txBox="1">
            <a:spLocks noGrp="1"/>
          </p:cNvSpPr>
          <p:nvPr>
            <p:ph type="sldNum" sz="quarter" idx="2"/>
          </p:nvPr>
        </p:nvSpPr>
        <p:spPr>
          <a:xfrm>
            <a:off x="11774900" y="6443665"/>
            <a:ext cx="112210" cy="102657"/>
          </a:xfrm>
          <a:prstGeom prst="rect">
            <a:avLst/>
          </a:prstGeom>
        </p:spPr>
        <p:txBody>
          <a:bodyPr/>
          <a:lstStyle>
            <a:lvl1pPr defTabSz="607282">
              <a:defRPr sz="667">
                <a:solidFill>
                  <a:srgbClr val="FFFFFF"/>
                </a:solidFill>
                <a:latin typeface="+mj-lt"/>
                <a:ea typeface="+mj-ea"/>
                <a:cs typeface="+mj-cs"/>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980285349"/>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3-1_Title and Content">
    <p:bg>
      <p:bgPr>
        <a:solidFill>
          <a:srgbClr val="000000"/>
        </a:solidFill>
        <a:effectLst/>
      </p:bgPr>
    </p:bg>
    <p:spTree>
      <p:nvGrpSpPr>
        <p:cNvPr id="1" name=""/>
        <p:cNvGrpSpPr/>
        <p:nvPr/>
      </p:nvGrpSpPr>
      <p:grpSpPr>
        <a:xfrm>
          <a:off x="0" y="0"/>
          <a:ext cx="0" cy="0"/>
          <a:chOff x="0" y="0"/>
          <a:chExt cx="0" cy="0"/>
        </a:xfrm>
      </p:grpSpPr>
      <p:grpSp>
        <p:nvGrpSpPr>
          <p:cNvPr id="1505" name="Group 58"/>
          <p:cNvGrpSpPr/>
          <p:nvPr/>
        </p:nvGrpSpPr>
        <p:grpSpPr>
          <a:xfrm>
            <a:off x="-146308" y="-146475"/>
            <a:ext cx="12485629" cy="7152643"/>
            <a:chOff x="0" y="0"/>
            <a:chExt cx="9364220" cy="5364480"/>
          </a:xfrm>
        </p:grpSpPr>
        <p:grpSp>
          <p:nvGrpSpPr>
            <p:cNvPr id="1472" name="Group 59"/>
            <p:cNvGrpSpPr/>
            <p:nvPr/>
          </p:nvGrpSpPr>
          <p:grpSpPr>
            <a:xfrm>
              <a:off x="338965" y="0"/>
              <a:ext cx="8686732" cy="91441"/>
              <a:chOff x="0" y="0"/>
              <a:chExt cx="8686732" cy="91440"/>
            </a:xfrm>
          </p:grpSpPr>
          <p:sp>
            <p:nvSpPr>
              <p:cNvPr id="1461"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2"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3"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4"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5"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6"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7"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8"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9"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0"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1"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84" name="Group 60"/>
            <p:cNvGrpSpPr/>
            <p:nvPr/>
          </p:nvGrpSpPr>
          <p:grpSpPr>
            <a:xfrm>
              <a:off x="338965" y="5273040"/>
              <a:ext cx="8686732" cy="91441"/>
              <a:chOff x="0" y="0"/>
              <a:chExt cx="8686732" cy="91440"/>
            </a:xfrm>
          </p:grpSpPr>
          <p:sp>
            <p:nvSpPr>
              <p:cNvPr id="1473"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4"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5"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6"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7"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8"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9"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0"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1"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2"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3"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94" name="Group 61"/>
            <p:cNvGrpSpPr/>
            <p:nvPr/>
          </p:nvGrpSpPr>
          <p:grpSpPr>
            <a:xfrm>
              <a:off x="0" y="347599"/>
              <a:ext cx="91441" cy="4664456"/>
              <a:chOff x="0" y="0"/>
              <a:chExt cx="91440" cy="4664456"/>
            </a:xfrm>
          </p:grpSpPr>
          <p:sp>
            <p:nvSpPr>
              <p:cNvPr id="1485"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6"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7"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8"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9"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0"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1"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2"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3"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504" name="Group 62"/>
            <p:cNvGrpSpPr/>
            <p:nvPr/>
          </p:nvGrpSpPr>
          <p:grpSpPr>
            <a:xfrm>
              <a:off x="9272780" y="347598"/>
              <a:ext cx="91441" cy="4663442"/>
              <a:chOff x="0" y="0"/>
              <a:chExt cx="91440" cy="4663440"/>
            </a:xfrm>
          </p:grpSpPr>
          <p:sp>
            <p:nvSpPr>
              <p:cNvPr id="1495"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6"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7"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8"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9"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00"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01"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02"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03"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506" name="Rectangle 5"/>
          <p:cNvSpPr/>
          <p:nvPr/>
        </p:nvSpPr>
        <p:spPr>
          <a:xfrm flipV="1">
            <a:off x="0" y="2"/>
            <a:ext cx="12192000" cy="1714501"/>
          </a:xfrm>
          <a:prstGeom prst="rect">
            <a:avLst/>
          </a:prstGeom>
          <a:solidFill>
            <a:srgbClr val="000000"/>
          </a:solidFill>
          <a:ln w="12700">
            <a:miter lim="400000"/>
          </a:ln>
        </p:spPr>
        <p:txBody>
          <a:bodyPr lIns="60959" rIns="60959" anchor="ctr"/>
          <a:lstStyle/>
          <a:p>
            <a:pPr algn="ctr" defTabSz="607282">
              <a:defRPr sz="800">
                <a:solidFill>
                  <a:srgbClr val="000000"/>
                </a:solidFill>
                <a:latin typeface="Arial"/>
                <a:ea typeface="Arial"/>
                <a:cs typeface="Arial"/>
                <a:sym typeface="Arial"/>
              </a:defRPr>
            </a:pPr>
            <a:endParaRPr sz="1067"/>
          </a:p>
        </p:txBody>
      </p:sp>
      <p:sp>
        <p:nvSpPr>
          <p:cNvPr id="1507" name="Body Level One…"/>
          <p:cNvSpPr txBox="1">
            <a:spLocks noGrp="1"/>
          </p:cNvSpPr>
          <p:nvPr>
            <p:ph type="body" sz="quarter" idx="1"/>
          </p:nvPr>
        </p:nvSpPr>
        <p:spPr>
          <a:xfrm>
            <a:off x="381000" y="220981"/>
            <a:ext cx="5486400" cy="228601"/>
          </a:xfrm>
          <a:prstGeom prst="rect">
            <a:avLst/>
          </a:prstGeom>
        </p:spPr>
        <p:txBody>
          <a:bodyPr>
            <a:normAutofit/>
          </a:bodyPr>
          <a:lstStyle>
            <a:lvl1pPr>
              <a:spcBef>
                <a:spcPts val="1333"/>
              </a:spcBef>
              <a:defRPr sz="1333">
                <a:solidFill>
                  <a:srgbClr val="767676"/>
                </a:solidFill>
                <a:latin typeface="+mn-lt"/>
                <a:ea typeface="+mn-ea"/>
                <a:cs typeface="+mn-cs"/>
                <a:sym typeface="IBM Plex Sans"/>
              </a:defRPr>
            </a:lvl1pPr>
            <a:lvl2pPr marL="228365" indent="-228365">
              <a:spcBef>
                <a:spcPts val="1333"/>
              </a:spcBef>
              <a:defRPr sz="1333">
                <a:solidFill>
                  <a:srgbClr val="767676"/>
                </a:solidFill>
                <a:latin typeface="+mn-lt"/>
                <a:ea typeface="+mn-ea"/>
                <a:cs typeface="+mn-cs"/>
                <a:sym typeface="IBM Plex Sans"/>
              </a:defRPr>
            </a:lvl2pPr>
            <a:lvl3pPr marL="456730" indent="-188191">
              <a:spcBef>
                <a:spcPts val="1333"/>
              </a:spcBef>
              <a:defRPr sz="1333">
                <a:solidFill>
                  <a:srgbClr val="767676"/>
                </a:solidFill>
                <a:latin typeface="+mn-lt"/>
                <a:ea typeface="+mn-ea"/>
                <a:cs typeface="+mn-cs"/>
                <a:sym typeface="IBM Plex Sans"/>
              </a:defRPr>
            </a:lvl3pPr>
            <a:lvl4pPr marL="837340" indent="-257967">
              <a:spcBef>
                <a:spcPts val="1333"/>
              </a:spcBef>
              <a:defRPr sz="1333">
                <a:solidFill>
                  <a:srgbClr val="767676"/>
                </a:solidFill>
                <a:latin typeface="+mn-lt"/>
                <a:ea typeface="+mn-ea"/>
                <a:cs typeface="+mn-cs"/>
                <a:sym typeface="IBM Plex Sans"/>
              </a:defRPr>
            </a:lvl4pPr>
            <a:lvl5pPr marL="1017236" indent="-175665">
              <a:spcBef>
                <a:spcPts val="1333"/>
              </a:spcBef>
              <a:defRPr sz="1333">
                <a:solidFill>
                  <a:srgbClr val="767676"/>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508" name="Text Placeholder 23"/>
          <p:cNvSpPr>
            <a:spLocks noGrp="1"/>
          </p:cNvSpPr>
          <p:nvPr>
            <p:ph type="body" sz="quarter" idx="21" hasCustomPrompt="1"/>
          </p:nvPr>
        </p:nvSpPr>
        <p:spPr>
          <a:xfrm>
            <a:off x="379048" y="6118861"/>
            <a:ext cx="5486401" cy="381001"/>
          </a:xfrm>
          <a:prstGeom prst="rect">
            <a:avLst/>
          </a:prstGeom>
        </p:spPr>
        <p:txBody>
          <a:bodyPr anchor="b">
            <a:normAutofit/>
          </a:bodyPr>
          <a:lstStyle>
            <a:lvl1pPr>
              <a:spcBef>
                <a:spcPts val="1333"/>
              </a:spcBef>
              <a:defRPr sz="667">
                <a:solidFill>
                  <a:srgbClr val="000000">
                    <a:alpha val="70000"/>
                  </a:srgbClr>
                </a:solidFill>
                <a:latin typeface="+mn-lt"/>
                <a:ea typeface="+mn-ea"/>
                <a:cs typeface="+mn-cs"/>
                <a:sym typeface="IBM Plex Sans"/>
              </a:defRPr>
            </a:lvl1pPr>
          </a:lstStyle>
          <a:p>
            <a:r>
              <a:t>Source: Edit source here</a:t>
            </a:r>
          </a:p>
        </p:txBody>
      </p:sp>
      <p:sp>
        <p:nvSpPr>
          <p:cNvPr id="1509" name="Title Text"/>
          <p:cNvSpPr txBox="1">
            <a:spLocks noGrp="1"/>
          </p:cNvSpPr>
          <p:nvPr>
            <p:ph type="title"/>
          </p:nvPr>
        </p:nvSpPr>
        <p:spPr>
          <a:xfrm>
            <a:off x="381000" y="571501"/>
            <a:ext cx="11430000" cy="952501"/>
          </a:xfrm>
          <a:prstGeom prst="rect">
            <a:avLst/>
          </a:prstGeom>
        </p:spPr>
        <p:txBody>
          <a:bodyPr>
            <a:normAutofit/>
          </a:bodyPr>
          <a:lstStyle>
            <a:lvl1pPr>
              <a:defRPr sz="3067">
                <a:solidFill>
                  <a:srgbClr val="565656"/>
                </a:solidFill>
                <a:latin typeface="+mn-lt"/>
                <a:ea typeface="+mn-ea"/>
                <a:cs typeface="+mn-cs"/>
                <a:sym typeface="IBM Plex Sans"/>
              </a:defRPr>
            </a:lvl1pPr>
          </a:lstStyle>
          <a:p>
            <a:r>
              <a:t>Title Text</a:t>
            </a:r>
          </a:p>
        </p:txBody>
      </p:sp>
      <p:sp>
        <p:nvSpPr>
          <p:cNvPr id="1510" name="Slide Number"/>
          <p:cNvSpPr txBox="1">
            <a:spLocks noGrp="1"/>
          </p:cNvSpPr>
          <p:nvPr>
            <p:ph type="sldNum" sz="quarter" idx="2"/>
          </p:nvPr>
        </p:nvSpPr>
        <p:spPr>
          <a:xfrm>
            <a:off x="8393598" y="6187074"/>
            <a:ext cx="344002" cy="338552"/>
          </a:xfrm>
          <a:prstGeom prst="rect">
            <a:avLst/>
          </a:prstGeom>
        </p:spPr>
        <p:txBody>
          <a:bodyPr lIns="45719" tIns="45719" rIns="45719" bIns="45719"/>
          <a:lstStyle>
            <a:lvl1pPr defTabSz="607282">
              <a:defRPr sz="16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663670930"/>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2_title, text (four columns)">
    <p:bg>
      <p:bgPr>
        <a:solidFill>
          <a:srgbClr val="000000"/>
        </a:solidFill>
        <a:effectLst/>
      </p:bgPr>
    </p:bg>
    <p:spTree>
      <p:nvGrpSpPr>
        <p:cNvPr id="1" name=""/>
        <p:cNvGrpSpPr/>
        <p:nvPr/>
      </p:nvGrpSpPr>
      <p:grpSpPr>
        <a:xfrm>
          <a:off x="0" y="0"/>
          <a:ext cx="0" cy="0"/>
          <a:chOff x="0" y="0"/>
          <a:chExt cx="0" cy="0"/>
        </a:xfrm>
      </p:grpSpPr>
      <p:grpSp>
        <p:nvGrpSpPr>
          <p:cNvPr id="1561" name="Group 1"/>
          <p:cNvGrpSpPr/>
          <p:nvPr/>
        </p:nvGrpSpPr>
        <p:grpSpPr>
          <a:xfrm>
            <a:off x="-146308" y="-146475"/>
            <a:ext cx="12485629" cy="7152643"/>
            <a:chOff x="0" y="0"/>
            <a:chExt cx="9364220" cy="5364480"/>
          </a:xfrm>
        </p:grpSpPr>
        <p:grpSp>
          <p:nvGrpSpPr>
            <p:cNvPr id="1528" name="Group 59"/>
            <p:cNvGrpSpPr/>
            <p:nvPr/>
          </p:nvGrpSpPr>
          <p:grpSpPr>
            <a:xfrm>
              <a:off x="338965" y="0"/>
              <a:ext cx="8686732" cy="91441"/>
              <a:chOff x="0" y="0"/>
              <a:chExt cx="8686732" cy="91440"/>
            </a:xfrm>
          </p:grpSpPr>
          <p:sp>
            <p:nvSpPr>
              <p:cNvPr id="151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1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1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540" name="Group 60"/>
            <p:cNvGrpSpPr/>
            <p:nvPr/>
          </p:nvGrpSpPr>
          <p:grpSpPr>
            <a:xfrm>
              <a:off x="338965" y="5273040"/>
              <a:ext cx="8686732" cy="91441"/>
              <a:chOff x="0" y="0"/>
              <a:chExt cx="8686732" cy="91440"/>
            </a:xfrm>
          </p:grpSpPr>
          <p:sp>
            <p:nvSpPr>
              <p:cNvPr id="152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550" name="Group 61"/>
            <p:cNvGrpSpPr/>
            <p:nvPr/>
          </p:nvGrpSpPr>
          <p:grpSpPr>
            <a:xfrm>
              <a:off x="0" y="347599"/>
              <a:ext cx="91441" cy="4664456"/>
              <a:chOff x="0" y="0"/>
              <a:chExt cx="91440" cy="4664456"/>
            </a:xfrm>
          </p:grpSpPr>
          <p:sp>
            <p:nvSpPr>
              <p:cNvPr id="154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560" name="Group 62"/>
            <p:cNvGrpSpPr/>
            <p:nvPr/>
          </p:nvGrpSpPr>
          <p:grpSpPr>
            <a:xfrm>
              <a:off x="9272780" y="347598"/>
              <a:ext cx="91441" cy="4663442"/>
              <a:chOff x="0" y="0"/>
              <a:chExt cx="91440" cy="4663440"/>
            </a:xfrm>
          </p:grpSpPr>
          <p:sp>
            <p:nvSpPr>
              <p:cNvPr id="155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562" name="Title Text"/>
          <p:cNvSpPr txBox="1">
            <a:spLocks noGrp="1"/>
          </p:cNvSpPr>
          <p:nvPr>
            <p:ph type="title"/>
          </p:nvPr>
        </p:nvSpPr>
        <p:spPr>
          <a:xfrm>
            <a:off x="280415" y="268225"/>
            <a:ext cx="5522979" cy="1072897"/>
          </a:xfrm>
          <a:prstGeom prst="rect">
            <a:avLst/>
          </a:prstGeom>
        </p:spPr>
        <p:txBody>
          <a:bodyPr>
            <a:normAutofit/>
          </a:bodyPr>
          <a:lstStyle>
            <a:lvl1pPr>
              <a:defRPr sz="3200">
                <a:solidFill>
                  <a:srgbClr val="FFFFFF"/>
                </a:solidFill>
                <a:latin typeface="+mn-lt"/>
                <a:ea typeface="+mn-ea"/>
                <a:cs typeface="+mn-cs"/>
                <a:sym typeface="IBM Plex Sans"/>
              </a:defRPr>
            </a:lvl1pPr>
          </a:lstStyle>
          <a:p>
            <a:r>
              <a:t>Title Text</a:t>
            </a:r>
          </a:p>
        </p:txBody>
      </p:sp>
      <p:sp>
        <p:nvSpPr>
          <p:cNvPr id="1563" name="Body Level One…"/>
          <p:cNvSpPr txBox="1">
            <a:spLocks noGrp="1"/>
          </p:cNvSpPr>
          <p:nvPr>
            <p:ph type="body" sz="quarter" idx="1"/>
          </p:nvPr>
        </p:nvSpPr>
        <p:spPr>
          <a:xfrm>
            <a:off x="292609" y="1658112"/>
            <a:ext cx="2450593" cy="4336289"/>
          </a:xfrm>
          <a:prstGeom prst="rect">
            <a:avLst/>
          </a:prstGeom>
        </p:spPr>
        <p:txBody>
          <a:bodyPr>
            <a:normAutofit/>
          </a:bodyPr>
          <a:lstStyle>
            <a:lvl1pPr>
              <a:defRPr>
                <a:solidFill>
                  <a:srgbClr val="FFFFFF"/>
                </a:solidFill>
                <a:latin typeface="+mn-lt"/>
                <a:ea typeface="+mn-ea"/>
                <a:cs typeface="+mn-cs"/>
                <a:sym typeface="IBM Plex Sans"/>
              </a:defRPr>
            </a:lvl1pPr>
            <a:lvl2pPr>
              <a:defRPr>
                <a:solidFill>
                  <a:srgbClr val="FFFFFF"/>
                </a:solidFill>
                <a:latin typeface="+mn-lt"/>
                <a:ea typeface="+mn-ea"/>
                <a:cs typeface="+mn-cs"/>
                <a:sym typeface="IBM Plex Sans"/>
              </a:defRPr>
            </a:lvl2pPr>
            <a:lvl3pPr>
              <a:defRPr>
                <a:solidFill>
                  <a:srgbClr val="FFFFFF"/>
                </a:solidFill>
                <a:latin typeface="+mn-lt"/>
                <a:ea typeface="+mn-ea"/>
                <a:cs typeface="+mn-cs"/>
                <a:sym typeface="IBM Plex Sans"/>
              </a:defRPr>
            </a:lvl3pPr>
            <a:lvl4pPr>
              <a:defRPr>
                <a:solidFill>
                  <a:srgbClr val="FFFFFF"/>
                </a:solidFill>
                <a:latin typeface="+mn-lt"/>
                <a:ea typeface="+mn-ea"/>
                <a:cs typeface="+mn-cs"/>
                <a:sym typeface="IBM Plex Sans"/>
              </a:defRPr>
            </a:lvl4pPr>
            <a:lvl5pPr>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564" name="Text Placeholder 2"/>
          <p:cNvSpPr>
            <a:spLocks noGrp="1"/>
          </p:cNvSpPr>
          <p:nvPr>
            <p:ph type="body" sz="quarter" idx="21"/>
          </p:nvPr>
        </p:nvSpPr>
        <p:spPr>
          <a:xfrm>
            <a:off x="3340608" y="1658112"/>
            <a:ext cx="2450593" cy="4336289"/>
          </a:xfrm>
          <a:prstGeom prst="rect">
            <a:avLst/>
          </a:prstGeom>
        </p:spPr>
        <p:txBody>
          <a:bodyPr>
            <a:normAutofit/>
          </a:bodyPr>
          <a:lstStyle/>
          <a:p>
            <a:pPr>
              <a:defRPr>
                <a:solidFill>
                  <a:srgbClr val="FFFFFF"/>
                </a:solidFill>
                <a:latin typeface="+mn-lt"/>
                <a:ea typeface="+mn-ea"/>
                <a:cs typeface="+mn-cs"/>
                <a:sym typeface="IBM Plex Sans"/>
              </a:defRPr>
            </a:pPr>
            <a:endParaRPr/>
          </a:p>
        </p:txBody>
      </p:sp>
      <p:sp>
        <p:nvSpPr>
          <p:cNvPr id="1565" name="Text Placeholder 3"/>
          <p:cNvSpPr>
            <a:spLocks noGrp="1"/>
          </p:cNvSpPr>
          <p:nvPr>
            <p:ph type="body" sz="quarter" idx="22"/>
          </p:nvPr>
        </p:nvSpPr>
        <p:spPr>
          <a:xfrm>
            <a:off x="6388608" y="1658112"/>
            <a:ext cx="2450593" cy="4336289"/>
          </a:xfrm>
          <a:prstGeom prst="rect">
            <a:avLst/>
          </a:prstGeom>
        </p:spPr>
        <p:txBody>
          <a:bodyPr>
            <a:normAutofit/>
          </a:bodyPr>
          <a:lstStyle/>
          <a:p>
            <a:pPr>
              <a:defRPr>
                <a:solidFill>
                  <a:srgbClr val="FFFFFF"/>
                </a:solidFill>
                <a:latin typeface="+mn-lt"/>
                <a:ea typeface="+mn-ea"/>
                <a:cs typeface="+mn-cs"/>
                <a:sym typeface="IBM Plex Sans"/>
              </a:defRPr>
            </a:pPr>
            <a:endParaRPr/>
          </a:p>
        </p:txBody>
      </p:sp>
      <p:sp>
        <p:nvSpPr>
          <p:cNvPr id="1566" name="Text Placeholder 4"/>
          <p:cNvSpPr>
            <a:spLocks noGrp="1"/>
          </p:cNvSpPr>
          <p:nvPr>
            <p:ph type="body" sz="quarter" idx="23"/>
          </p:nvPr>
        </p:nvSpPr>
        <p:spPr>
          <a:xfrm>
            <a:off x="9436609" y="1658112"/>
            <a:ext cx="2450593" cy="4336289"/>
          </a:xfrm>
          <a:prstGeom prst="rect">
            <a:avLst/>
          </a:prstGeom>
        </p:spPr>
        <p:txBody>
          <a:bodyPr>
            <a:normAutofit/>
          </a:bodyPr>
          <a:lstStyle/>
          <a:p>
            <a:pPr>
              <a:defRPr>
                <a:solidFill>
                  <a:srgbClr val="FFFFFF"/>
                </a:solidFill>
                <a:latin typeface="+mn-lt"/>
                <a:ea typeface="+mn-ea"/>
                <a:cs typeface="+mn-cs"/>
                <a:sym typeface="IBM Plex Sans"/>
              </a:defRPr>
            </a:pPr>
            <a:endParaRPr/>
          </a:p>
        </p:txBody>
      </p:sp>
      <p:sp>
        <p:nvSpPr>
          <p:cNvPr id="1567" name="Slide Number"/>
          <p:cNvSpPr txBox="1">
            <a:spLocks noGrp="1"/>
          </p:cNvSpPr>
          <p:nvPr>
            <p:ph type="sldNum" sz="quarter" idx="2"/>
          </p:nvPr>
        </p:nvSpPr>
        <p:spPr>
          <a:xfrm>
            <a:off x="11752460" y="6433437"/>
            <a:ext cx="134652" cy="123111"/>
          </a:xfrm>
          <a:prstGeom prst="rect">
            <a:avLst/>
          </a:prstGeom>
        </p:spPr>
        <p:txBody>
          <a:bodyPr/>
          <a:lstStyle>
            <a:lvl1pPr defTabSz="607282">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583949767"/>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x">
  <p:cSld name="1_blank (with footer)">
    <p:bg>
      <p:bgPr>
        <a:solidFill>
          <a:srgbClr val="000000"/>
        </a:solidFill>
        <a:effectLst/>
      </p:bgPr>
    </p:bg>
    <p:spTree>
      <p:nvGrpSpPr>
        <p:cNvPr id="1" name=""/>
        <p:cNvGrpSpPr/>
        <p:nvPr/>
      </p:nvGrpSpPr>
      <p:grpSpPr>
        <a:xfrm>
          <a:off x="0" y="0"/>
          <a:ext cx="0" cy="0"/>
          <a:chOff x="0" y="0"/>
          <a:chExt cx="0" cy="0"/>
        </a:xfrm>
      </p:grpSpPr>
      <p:grpSp>
        <p:nvGrpSpPr>
          <p:cNvPr id="1628" name="Group 7"/>
          <p:cNvGrpSpPr/>
          <p:nvPr/>
        </p:nvGrpSpPr>
        <p:grpSpPr>
          <a:xfrm>
            <a:off x="761999" y="6623625"/>
            <a:ext cx="2184928" cy="102657"/>
            <a:chOff x="0" y="25005"/>
            <a:chExt cx="1638694" cy="76991"/>
          </a:xfrm>
        </p:grpSpPr>
        <p:sp>
          <p:nvSpPr>
            <p:cNvPr id="1626" name="Footer Placeholder 3"/>
            <p:cNvSpPr txBox="1"/>
            <p:nvPr/>
          </p:nvSpPr>
          <p:spPr>
            <a:xfrm>
              <a:off x="0" y="25005"/>
              <a:ext cx="1427761" cy="769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defTabSz="914377">
                <a:defRPr sz="500">
                  <a:solidFill>
                    <a:srgbClr val="FFFFFF">
                      <a:alpha val="60000"/>
                    </a:srgbClr>
                  </a:solidFill>
                  <a:latin typeface="+mn-lt"/>
                  <a:ea typeface="+mn-ea"/>
                  <a:cs typeface="+mn-cs"/>
                  <a:sym typeface="IBM Plex Sans"/>
                </a:defRPr>
              </a:pPr>
              <a:r>
                <a:rPr sz="667"/>
                <a:t>©</a:t>
              </a:r>
              <a:r>
                <a:rPr sz="267"/>
                <a:t> </a:t>
              </a:r>
              <a:r>
                <a:rPr sz="667"/>
                <a:t>2018 IBM Corporation               </a:t>
              </a:r>
            </a:p>
          </p:txBody>
        </p:sp>
        <p:sp>
          <p:nvSpPr>
            <p:cNvPr id="1627" name="Date Placeholder 2"/>
            <p:cNvSpPr txBox="1"/>
            <p:nvPr/>
          </p:nvSpPr>
          <p:spPr>
            <a:xfrm>
              <a:off x="838593" y="25005"/>
              <a:ext cx="800101" cy="769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914400">
                <a:defRPr sz="500">
                  <a:solidFill>
                    <a:srgbClr val="FFFFFF">
                      <a:alpha val="60000"/>
                    </a:srgbClr>
                  </a:solidFill>
                  <a:latin typeface="+mn-lt"/>
                  <a:ea typeface="+mn-ea"/>
                  <a:cs typeface="+mn-cs"/>
                  <a:sym typeface="IBM Plex Sans"/>
                </a:defRPr>
              </a:lvl1pPr>
            </a:lstStyle>
            <a:p>
              <a:r>
                <a:rPr sz="667"/>
                <a:t> 19 April 2021</a:t>
              </a:r>
            </a:p>
          </p:txBody>
        </p:sp>
      </p:grpSp>
      <p:sp>
        <p:nvSpPr>
          <p:cNvPr id="1629" name="Footer Placeholder 3"/>
          <p:cNvSpPr txBox="1"/>
          <p:nvPr/>
        </p:nvSpPr>
        <p:spPr>
          <a:xfrm>
            <a:off x="3238501" y="6623624"/>
            <a:ext cx="1903681" cy="102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800">
              <a:defRPr sz="500">
                <a:solidFill>
                  <a:srgbClr val="FFFFFF">
                    <a:alpha val="60000"/>
                  </a:srgbClr>
                </a:solidFill>
                <a:latin typeface="+mn-lt"/>
                <a:ea typeface="+mn-ea"/>
                <a:cs typeface="+mn-cs"/>
                <a:sym typeface="IBM Plex Sans"/>
              </a:defRPr>
            </a:lvl1pPr>
          </a:lstStyle>
          <a:p>
            <a:r>
              <a:rPr sz="667"/>
              <a:t>IBM Data Science Elite</a:t>
            </a:r>
          </a:p>
        </p:txBody>
      </p:sp>
      <p:sp>
        <p:nvSpPr>
          <p:cNvPr id="1630" name="Slide Number"/>
          <p:cNvSpPr txBox="1">
            <a:spLocks noGrp="1"/>
          </p:cNvSpPr>
          <p:nvPr>
            <p:ph type="sldNum" sz="quarter" idx="2"/>
          </p:nvPr>
        </p:nvSpPr>
        <p:spPr>
          <a:xfrm>
            <a:off x="379047" y="6618104"/>
            <a:ext cx="112210" cy="102657"/>
          </a:xfrm>
          <a:prstGeom prst="rect">
            <a:avLst/>
          </a:prstGeom>
        </p:spPr>
        <p:txBody>
          <a:bodyPr/>
          <a:lstStyle>
            <a:lvl1pPr algn="l" defTabSz="914377">
              <a:defRPr sz="667">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716888411"/>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000000"/>
        </a:solidFill>
        <a:effectLst/>
      </p:bgPr>
    </p:bg>
    <p:spTree>
      <p:nvGrpSpPr>
        <p:cNvPr id="1" name=""/>
        <p:cNvGrpSpPr/>
        <p:nvPr/>
      </p:nvGrpSpPr>
      <p:grpSpPr>
        <a:xfrm>
          <a:off x="0" y="0"/>
          <a:ext cx="0" cy="0"/>
          <a:chOff x="0" y="0"/>
          <a:chExt cx="0" cy="0"/>
        </a:xfrm>
      </p:grpSpPr>
      <p:grpSp>
        <p:nvGrpSpPr>
          <p:cNvPr id="1681" name="Group 58"/>
          <p:cNvGrpSpPr/>
          <p:nvPr/>
        </p:nvGrpSpPr>
        <p:grpSpPr>
          <a:xfrm>
            <a:off x="-146308" y="-146475"/>
            <a:ext cx="12485629" cy="7152643"/>
            <a:chOff x="0" y="0"/>
            <a:chExt cx="9364220" cy="5364480"/>
          </a:xfrm>
        </p:grpSpPr>
        <p:grpSp>
          <p:nvGrpSpPr>
            <p:cNvPr id="1648" name="Group 59"/>
            <p:cNvGrpSpPr/>
            <p:nvPr/>
          </p:nvGrpSpPr>
          <p:grpSpPr>
            <a:xfrm>
              <a:off x="338965" y="0"/>
              <a:ext cx="8686732" cy="91441"/>
              <a:chOff x="0" y="0"/>
              <a:chExt cx="8686732" cy="91440"/>
            </a:xfrm>
          </p:grpSpPr>
          <p:sp>
            <p:nvSpPr>
              <p:cNvPr id="163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3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3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660" name="Group 60"/>
            <p:cNvGrpSpPr/>
            <p:nvPr/>
          </p:nvGrpSpPr>
          <p:grpSpPr>
            <a:xfrm>
              <a:off x="338965" y="5273040"/>
              <a:ext cx="8686732" cy="91441"/>
              <a:chOff x="0" y="0"/>
              <a:chExt cx="8686732" cy="91440"/>
            </a:xfrm>
          </p:grpSpPr>
          <p:sp>
            <p:nvSpPr>
              <p:cNvPr id="164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670" name="Group 61"/>
            <p:cNvGrpSpPr/>
            <p:nvPr/>
          </p:nvGrpSpPr>
          <p:grpSpPr>
            <a:xfrm>
              <a:off x="0" y="347599"/>
              <a:ext cx="91441" cy="4664456"/>
              <a:chOff x="0" y="0"/>
              <a:chExt cx="91440" cy="4664456"/>
            </a:xfrm>
          </p:grpSpPr>
          <p:sp>
            <p:nvSpPr>
              <p:cNvPr id="166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680" name="Group 62"/>
            <p:cNvGrpSpPr/>
            <p:nvPr/>
          </p:nvGrpSpPr>
          <p:grpSpPr>
            <a:xfrm>
              <a:off x="9272780" y="347598"/>
              <a:ext cx="91441" cy="4663442"/>
              <a:chOff x="0" y="0"/>
              <a:chExt cx="91440" cy="4663440"/>
            </a:xfrm>
          </p:grpSpPr>
          <p:sp>
            <p:nvSpPr>
              <p:cNvPr id="167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682" name="Title Text"/>
          <p:cNvSpPr txBox="1">
            <a:spLocks noGrp="1"/>
          </p:cNvSpPr>
          <p:nvPr>
            <p:ph type="title"/>
          </p:nvPr>
        </p:nvSpPr>
        <p:spPr>
          <a:xfrm>
            <a:off x="280415" y="268224"/>
            <a:ext cx="5522979" cy="5726179"/>
          </a:xfrm>
          <a:prstGeom prst="rect">
            <a:avLst/>
          </a:prstGeom>
        </p:spPr>
        <p:txBody>
          <a:bodyPr>
            <a:normAutofit/>
          </a:bodyPr>
          <a:lstStyle>
            <a:lvl1pPr>
              <a:defRPr sz="3067">
                <a:solidFill>
                  <a:srgbClr val="FFFFFF"/>
                </a:solidFill>
                <a:latin typeface="+mn-lt"/>
                <a:ea typeface="+mn-ea"/>
                <a:cs typeface="+mn-cs"/>
                <a:sym typeface="IBM Plex Sans"/>
              </a:defRPr>
            </a:lvl1pPr>
          </a:lstStyle>
          <a:p>
            <a:r>
              <a:t>Title Text</a:t>
            </a:r>
          </a:p>
        </p:txBody>
      </p:sp>
      <p:sp>
        <p:nvSpPr>
          <p:cNvPr id="1683" name="Slide Number"/>
          <p:cNvSpPr txBox="1">
            <a:spLocks noGrp="1"/>
          </p:cNvSpPr>
          <p:nvPr>
            <p:ph type="sldNum" sz="quarter" idx="2"/>
          </p:nvPr>
        </p:nvSpPr>
        <p:spPr>
          <a:xfrm>
            <a:off x="11774900" y="6443665"/>
            <a:ext cx="112210" cy="102657"/>
          </a:xfrm>
          <a:prstGeom prst="rect">
            <a:avLst/>
          </a:prstGeom>
        </p:spPr>
        <p:txBody>
          <a:bodyPr/>
          <a:lstStyle>
            <a:lvl1pPr defTabSz="607282">
              <a:defRPr sz="667">
                <a:solidFill>
                  <a:srgbClr val="FFFFFF"/>
                </a:solidFill>
                <a:latin typeface="+mj-lt"/>
                <a:ea typeface="+mj-ea"/>
                <a:cs typeface="+mj-cs"/>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1204203693"/>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1/4-Color-Block-Black-Top">
    <p:bg>
      <p:bgPr>
        <a:solidFill>
          <a:srgbClr val="F3F3F3"/>
        </a:solidFill>
        <a:effectLst/>
      </p:bgPr>
    </p:bg>
    <p:spTree>
      <p:nvGrpSpPr>
        <p:cNvPr id="1" name=""/>
        <p:cNvGrpSpPr/>
        <p:nvPr/>
      </p:nvGrpSpPr>
      <p:grpSpPr>
        <a:xfrm>
          <a:off x="0" y="0"/>
          <a:ext cx="0" cy="0"/>
          <a:chOff x="0" y="0"/>
          <a:chExt cx="0" cy="0"/>
        </a:xfrm>
      </p:grpSpPr>
      <p:sp>
        <p:nvSpPr>
          <p:cNvPr id="1697" name="Rectangle 6"/>
          <p:cNvSpPr/>
          <p:nvPr/>
        </p:nvSpPr>
        <p:spPr>
          <a:xfrm>
            <a:off x="0" y="0"/>
            <a:ext cx="12192000" cy="1295400"/>
          </a:xfrm>
          <a:prstGeom prst="rect">
            <a:avLst/>
          </a:prstGeom>
          <a:solidFill>
            <a:srgbClr val="000000"/>
          </a:solidFill>
          <a:ln w="12700">
            <a:miter lim="400000"/>
          </a:ln>
        </p:spPr>
        <p:txBody>
          <a:bodyPr lIns="60959" rIns="60959" anchor="ctr"/>
          <a:lstStyle/>
          <a:p>
            <a:pPr algn="ctr" defTabSz="607282">
              <a:defRPr sz="1100">
                <a:solidFill>
                  <a:srgbClr val="051243"/>
                </a:solidFill>
                <a:latin typeface="Arial"/>
                <a:ea typeface="Arial"/>
                <a:cs typeface="Arial"/>
                <a:sym typeface="Arial"/>
              </a:defRPr>
            </a:pPr>
            <a:endParaRPr sz="1467"/>
          </a:p>
        </p:txBody>
      </p:sp>
      <p:sp>
        <p:nvSpPr>
          <p:cNvPr id="1698" name="Slide Number"/>
          <p:cNvSpPr txBox="1">
            <a:spLocks noGrp="1"/>
          </p:cNvSpPr>
          <p:nvPr>
            <p:ph type="sldNum" sz="quarter" idx="2"/>
          </p:nvPr>
        </p:nvSpPr>
        <p:spPr>
          <a:xfrm>
            <a:off x="8393598" y="6187074"/>
            <a:ext cx="344002" cy="338552"/>
          </a:xfrm>
          <a:prstGeom prst="rect">
            <a:avLst/>
          </a:prstGeom>
        </p:spPr>
        <p:txBody>
          <a:bodyPr lIns="45719" tIns="45719" rIns="45719" bIns="45719"/>
          <a:lstStyle>
            <a:lvl1pPr defTabSz="607282">
              <a:defRPr sz="16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87390080"/>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name="4-3_Title and Content">
    <p:spTree>
      <p:nvGrpSpPr>
        <p:cNvPr id="1" name=""/>
        <p:cNvGrpSpPr/>
        <p:nvPr/>
      </p:nvGrpSpPr>
      <p:grpSpPr>
        <a:xfrm>
          <a:off x="0" y="0"/>
          <a:ext cx="0" cy="0"/>
          <a:chOff x="0" y="0"/>
          <a:chExt cx="0" cy="0"/>
        </a:xfrm>
      </p:grpSpPr>
      <p:pic>
        <p:nvPicPr>
          <p:cNvPr id="170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9013" y="6515121"/>
            <a:ext cx="471767" cy="190503"/>
          </a:xfrm>
          <a:prstGeom prst="rect">
            <a:avLst/>
          </a:prstGeom>
          <a:ln w="12700">
            <a:miter lim="400000"/>
          </a:ln>
        </p:spPr>
      </p:pic>
      <p:grpSp>
        <p:nvGrpSpPr>
          <p:cNvPr id="1708" name="Group 8"/>
          <p:cNvGrpSpPr/>
          <p:nvPr/>
        </p:nvGrpSpPr>
        <p:grpSpPr>
          <a:xfrm>
            <a:off x="762001" y="6623625"/>
            <a:ext cx="2261127" cy="102657"/>
            <a:chOff x="0" y="25004"/>
            <a:chExt cx="1695844" cy="76992"/>
          </a:xfrm>
        </p:grpSpPr>
        <p:sp>
          <p:nvSpPr>
            <p:cNvPr id="1706" name="Footer Placeholder 3"/>
            <p:cNvSpPr txBox="1"/>
            <p:nvPr/>
          </p:nvSpPr>
          <p:spPr>
            <a:xfrm>
              <a:off x="0" y="25004"/>
              <a:ext cx="1427761" cy="769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defTabSz="914377">
                <a:defRPr sz="500">
                  <a:solidFill>
                    <a:srgbClr val="FFFFFF">
                      <a:alpha val="60000"/>
                    </a:srgbClr>
                  </a:solidFill>
                  <a:latin typeface="+mn-lt"/>
                  <a:ea typeface="+mn-ea"/>
                  <a:cs typeface="+mn-cs"/>
                  <a:sym typeface="IBM Plex Sans"/>
                </a:defRPr>
              </a:pPr>
              <a:r>
                <a:rPr sz="667"/>
                <a:t>©</a:t>
              </a:r>
              <a:r>
                <a:rPr sz="267"/>
                <a:t> </a:t>
              </a:r>
              <a:r>
                <a:rPr sz="667"/>
                <a:t>2018 IBM Corporation               </a:t>
              </a:r>
            </a:p>
          </p:txBody>
        </p:sp>
        <p:sp>
          <p:nvSpPr>
            <p:cNvPr id="1707" name="Date Placeholder 2"/>
            <p:cNvSpPr txBox="1"/>
            <p:nvPr/>
          </p:nvSpPr>
          <p:spPr>
            <a:xfrm>
              <a:off x="838593" y="25004"/>
              <a:ext cx="857251" cy="769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914400">
                <a:defRPr sz="500">
                  <a:solidFill>
                    <a:srgbClr val="FFFFFF">
                      <a:alpha val="60000"/>
                    </a:srgbClr>
                  </a:solidFill>
                  <a:latin typeface="+mn-lt"/>
                  <a:ea typeface="+mn-ea"/>
                  <a:cs typeface="+mn-cs"/>
                  <a:sym typeface="IBM Plex Sans"/>
                </a:defRPr>
              </a:lvl1pPr>
            </a:lstStyle>
            <a:p>
              <a:r>
                <a:rPr sz="667"/>
                <a:t> 19 April 2021</a:t>
              </a:r>
            </a:p>
          </p:txBody>
        </p:sp>
      </p:grpSp>
      <p:sp>
        <p:nvSpPr>
          <p:cNvPr id="1709" name="Footer Placeholder 3"/>
          <p:cNvSpPr txBox="1"/>
          <p:nvPr/>
        </p:nvSpPr>
        <p:spPr>
          <a:xfrm>
            <a:off x="3238501" y="6623626"/>
            <a:ext cx="1903681" cy="102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800">
              <a:defRPr sz="500">
                <a:solidFill>
                  <a:srgbClr val="FFFFFF">
                    <a:alpha val="60000"/>
                  </a:srgbClr>
                </a:solidFill>
                <a:latin typeface="+mn-lt"/>
                <a:ea typeface="+mn-ea"/>
                <a:cs typeface="+mn-cs"/>
                <a:sym typeface="IBM Plex Sans"/>
              </a:defRPr>
            </a:lvl1pPr>
          </a:lstStyle>
          <a:p>
            <a:r>
              <a:rPr sz="667"/>
              <a:t>IBM Services</a:t>
            </a:r>
          </a:p>
        </p:txBody>
      </p:sp>
      <p:sp>
        <p:nvSpPr>
          <p:cNvPr id="1710" name="Slide Number"/>
          <p:cNvSpPr txBox="1">
            <a:spLocks noGrp="1"/>
          </p:cNvSpPr>
          <p:nvPr>
            <p:ph type="sldNum" sz="quarter" idx="2"/>
          </p:nvPr>
        </p:nvSpPr>
        <p:spPr>
          <a:xfrm>
            <a:off x="379050" y="6618105"/>
            <a:ext cx="112210" cy="102657"/>
          </a:xfrm>
          <a:prstGeom prst="rect">
            <a:avLst/>
          </a:prstGeom>
        </p:spPr>
        <p:txBody>
          <a:bodyPr/>
          <a:lstStyle>
            <a:lvl1pPr algn="l" defTabSz="914377">
              <a:defRPr sz="667">
                <a:solidFill>
                  <a:srgbClr val="FFFFFF"/>
                </a:solidFill>
              </a:defRPr>
            </a:lvl1pPr>
          </a:lstStyle>
          <a:p>
            <a:fld id="{86CB4B4D-7CA3-9044-876B-883B54F8677D}" type="slidenum">
              <a:t>‹#›</a:t>
            </a:fld>
            <a:endParaRPr/>
          </a:p>
        </p:txBody>
      </p:sp>
      <p:sp>
        <p:nvSpPr>
          <p:cNvPr id="1711" name="Click to edit Master title style"/>
          <p:cNvSpPr txBox="1">
            <a:spLocks noGrp="1"/>
          </p:cNvSpPr>
          <p:nvPr>
            <p:ph type="title" hasCustomPrompt="1"/>
          </p:nvPr>
        </p:nvSpPr>
        <p:spPr>
          <a:xfrm>
            <a:off x="381000" y="571498"/>
            <a:ext cx="5486400" cy="5524501"/>
          </a:xfrm>
          <a:prstGeom prst="rect">
            <a:avLst/>
          </a:prstGeom>
        </p:spPr>
        <p:txBody>
          <a:bodyPr>
            <a:normAutofit/>
          </a:bodyPr>
          <a:lstStyle>
            <a:lvl1pPr defTabSz="914316">
              <a:defRPr sz="2933">
                <a:latin typeface="+mn-lt"/>
                <a:ea typeface="+mn-ea"/>
                <a:cs typeface="+mn-cs"/>
                <a:sym typeface="IBM Plex Sans"/>
              </a:defRPr>
            </a:lvl1pPr>
          </a:lstStyle>
          <a:p>
            <a:r>
              <a:t>Click to edit Master title style</a:t>
            </a:r>
          </a:p>
        </p:txBody>
      </p:sp>
      <p:sp>
        <p:nvSpPr>
          <p:cNvPr id="1712" name="Body Level One…"/>
          <p:cNvSpPr txBox="1">
            <a:spLocks noGrp="1"/>
          </p:cNvSpPr>
          <p:nvPr>
            <p:ph type="body" sz="quarter" idx="1"/>
          </p:nvPr>
        </p:nvSpPr>
        <p:spPr>
          <a:xfrm>
            <a:off x="381000" y="220981"/>
            <a:ext cx="5486400" cy="228601"/>
          </a:xfrm>
          <a:prstGeom prst="rect">
            <a:avLst/>
          </a:prstGeom>
        </p:spPr>
        <p:txBody>
          <a:bodyPr>
            <a:normAutofit/>
          </a:bodyPr>
          <a:lstStyle>
            <a:lvl1pPr defTabSz="914316">
              <a:lnSpc>
                <a:spcPct val="104999"/>
              </a:lnSpc>
              <a:spcBef>
                <a:spcPts val="933"/>
              </a:spcBef>
              <a:defRPr sz="1333">
                <a:solidFill>
                  <a:srgbClr val="6EA6FF"/>
                </a:solidFill>
                <a:latin typeface="+mn-lt"/>
                <a:ea typeface="+mn-ea"/>
                <a:cs typeface="+mn-cs"/>
                <a:sym typeface="IBM Plex Sans"/>
              </a:defRPr>
            </a:lvl1pPr>
            <a:lvl2pPr marL="190481" indent="-190481" defTabSz="914316">
              <a:lnSpc>
                <a:spcPct val="104999"/>
              </a:lnSpc>
              <a:spcBef>
                <a:spcPts val="933"/>
              </a:spcBef>
              <a:buChar char="-"/>
              <a:defRPr sz="1333">
                <a:solidFill>
                  <a:srgbClr val="6EA6FF"/>
                </a:solidFill>
                <a:latin typeface="+mn-lt"/>
                <a:ea typeface="+mn-ea"/>
                <a:cs typeface="+mn-cs"/>
                <a:sym typeface="IBM Plex Sans"/>
              </a:defRPr>
            </a:lvl2pPr>
            <a:lvl3pPr marL="380966" indent="-190481" defTabSz="914316">
              <a:lnSpc>
                <a:spcPct val="104999"/>
              </a:lnSpc>
              <a:spcBef>
                <a:spcPts val="933"/>
              </a:spcBef>
              <a:buSzPct val="80000"/>
              <a:defRPr sz="1333">
                <a:solidFill>
                  <a:srgbClr val="6EA6FF"/>
                </a:solidFill>
                <a:latin typeface="+mn-lt"/>
                <a:ea typeface="+mn-ea"/>
                <a:cs typeface="+mn-cs"/>
                <a:sym typeface="IBM Plex Sans"/>
              </a:defRPr>
            </a:lvl3pPr>
            <a:lvl4pPr marL="571447" indent="-190481" defTabSz="914316">
              <a:lnSpc>
                <a:spcPct val="104999"/>
              </a:lnSpc>
              <a:spcBef>
                <a:spcPts val="933"/>
              </a:spcBef>
              <a:defRPr sz="1333">
                <a:solidFill>
                  <a:srgbClr val="6EA6FF"/>
                </a:solidFill>
                <a:latin typeface="+mn-lt"/>
                <a:ea typeface="+mn-ea"/>
                <a:cs typeface="+mn-cs"/>
                <a:sym typeface="IBM Plex Sans"/>
              </a:defRPr>
            </a:lvl4pPr>
            <a:lvl5pPr marL="730186" indent="-158735" defTabSz="914316">
              <a:lnSpc>
                <a:spcPct val="104999"/>
              </a:lnSpc>
              <a:spcBef>
                <a:spcPts val="933"/>
              </a:spcBef>
              <a:buSzPct val="80000"/>
              <a:buChar char="•"/>
              <a:defRPr sz="1333">
                <a:solidFill>
                  <a:srgbClr val="6EA6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pic>
        <p:nvPicPr>
          <p:cNvPr id="1713" name="Picture 17" descr="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2" y="6477000"/>
            <a:ext cx="956820" cy="381000"/>
          </a:xfrm>
          <a:prstGeom prst="rect">
            <a:avLst/>
          </a:prstGeom>
          <a:ln w="12700">
            <a:miter lim="400000"/>
          </a:ln>
        </p:spPr>
      </p:pic>
      <p:pic>
        <p:nvPicPr>
          <p:cNvPr id="1714" name="Picture 20" descr="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013" y="6515118"/>
            <a:ext cx="471767" cy="190501"/>
          </a:xfrm>
          <a:prstGeom prst="rect">
            <a:avLst/>
          </a:prstGeom>
          <a:ln w="12700">
            <a:miter lim="400000"/>
          </a:ln>
        </p:spPr>
      </p:pic>
      <p:sp>
        <p:nvSpPr>
          <p:cNvPr id="1715" name="Text Placeholder 23"/>
          <p:cNvSpPr>
            <a:spLocks noGrp="1"/>
          </p:cNvSpPr>
          <p:nvPr>
            <p:ph type="body" sz="quarter" idx="21" hasCustomPrompt="1"/>
          </p:nvPr>
        </p:nvSpPr>
        <p:spPr>
          <a:xfrm>
            <a:off x="381000" y="6118861"/>
            <a:ext cx="5486400" cy="381001"/>
          </a:xfrm>
          <a:prstGeom prst="rect">
            <a:avLst/>
          </a:prstGeom>
        </p:spPr>
        <p:txBody>
          <a:bodyPr anchor="b">
            <a:normAutofit/>
          </a:bodyPr>
          <a:lstStyle>
            <a:lvl1pPr defTabSz="914316">
              <a:lnSpc>
                <a:spcPct val="104999"/>
              </a:lnSpc>
              <a:spcBef>
                <a:spcPts val="933"/>
              </a:spcBef>
              <a:defRPr sz="667">
                <a:solidFill>
                  <a:srgbClr val="000000">
                    <a:alpha val="70000"/>
                  </a:srgbClr>
                </a:solidFill>
                <a:latin typeface="+mn-lt"/>
                <a:ea typeface="+mn-ea"/>
                <a:cs typeface="+mn-cs"/>
                <a:sym typeface="IBM Plex Sans"/>
              </a:defRPr>
            </a:lvl1pPr>
          </a:lstStyle>
          <a:p>
            <a:r>
              <a:t>Source: Edit source here</a:t>
            </a:r>
          </a:p>
        </p:txBody>
      </p:sp>
      <p:grpSp>
        <p:nvGrpSpPr>
          <p:cNvPr id="1718" name="Group 16"/>
          <p:cNvGrpSpPr/>
          <p:nvPr/>
        </p:nvGrpSpPr>
        <p:grpSpPr>
          <a:xfrm>
            <a:off x="762001" y="6623625"/>
            <a:ext cx="2261127" cy="102657"/>
            <a:chOff x="0" y="25004"/>
            <a:chExt cx="1695844" cy="76992"/>
          </a:xfrm>
        </p:grpSpPr>
        <p:sp>
          <p:nvSpPr>
            <p:cNvPr id="1716" name="Footer Placeholder 3"/>
            <p:cNvSpPr txBox="1"/>
            <p:nvPr/>
          </p:nvSpPr>
          <p:spPr>
            <a:xfrm>
              <a:off x="0" y="25004"/>
              <a:ext cx="1427761" cy="769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defTabSz="914377">
                <a:defRPr sz="500">
                  <a:solidFill>
                    <a:srgbClr val="000000">
                      <a:alpha val="60000"/>
                    </a:srgbClr>
                  </a:solidFill>
                  <a:latin typeface="+mn-lt"/>
                  <a:ea typeface="+mn-ea"/>
                  <a:cs typeface="+mn-cs"/>
                  <a:sym typeface="IBM Plex Sans"/>
                </a:defRPr>
              </a:pPr>
              <a:r>
                <a:rPr sz="667"/>
                <a:t>©</a:t>
              </a:r>
              <a:r>
                <a:rPr sz="267"/>
                <a:t> </a:t>
              </a:r>
              <a:r>
                <a:rPr sz="667"/>
                <a:t>2017 IBM Corporation               </a:t>
              </a:r>
            </a:p>
          </p:txBody>
        </p:sp>
        <p:sp>
          <p:nvSpPr>
            <p:cNvPr id="1717" name="Date Placeholder 2"/>
            <p:cNvSpPr txBox="1"/>
            <p:nvPr/>
          </p:nvSpPr>
          <p:spPr>
            <a:xfrm>
              <a:off x="838593" y="25004"/>
              <a:ext cx="857251" cy="769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defTabSz="914400">
                <a:defRPr sz="500">
                  <a:solidFill>
                    <a:srgbClr val="000000">
                      <a:alpha val="60000"/>
                    </a:srgbClr>
                  </a:solidFill>
                  <a:latin typeface="+mn-lt"/>
                  <a:ea typeface="+mn-ea"/>
                  <a:cs typeface="+mn-cs"/>
                  <a:sym typeface="IBM Plex Sans"/>
                </a:defRPr>
              </a:lvl1pPr>
            </a:lstStyle>
            <a:p>
              <a:r>
                <a:rPr sz="667"/>
                <a:t> 19 April 2021</a:t>
              </a:r>
            </a:p>
          </p:txBody>
        </p:sp>
      </p:grpSp>
      <p:sp>
        <p:nvSpPr>
          <p:cNvPr id="1719" name="Footer Placeholder 3"/>
          <p:cNvSpPr txBox="1"/>
          <p:nvPr/>
        </p:nvSpPr>
        <p:spPr>
          <a:xfrm>
            <a:off x="3238501" y="6623626"/>
            <a:ext cx="1903681" cy="102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800">
              <a:defRPr sz="500">
                <a:solidFill>
                  <a:srgbClr val="000000">
                    <a:alpha val="60000"/>
                  </a:srgbClr>
                </a:solidFill>
                <a:latin typeface="+mn-lt"/>
                <a:ea typeface="+mn-ea"/>
                <a:cs typeface="+mn-cs"/>
                <a:sym typeface="IBM Plex Sans"/>
              </a:defRPr>
            </a:lvl1pPr>
          </a:lstStyle>
          <a:p>
            <a:r>
              <a:rPr sz="667"/>
              <a:t>IBM Services</a:t>
            </a:r>
          </a:p>
        </p:txBody>
      </p:sp>
      <p:sp>
        <p:nvSpPr>
          <p:cNvPr id="1720" name="Slide Number Placeholder 2"/>
          <p:cNvSpPr txBox="1"/>
          <p:nvPr/>
        </p:nvSpPr>
        <p:spPr>
          <a:xfrm>
            <a:off x="379050" y="6618104"/>
            <a:ext cx="273233" cy="102657"/>
          </a:xfrm>
          <a:prstGeom prst="rect">
            <a:avLst/>
          </a:prstGeom>
          <a:ln w="12700">
            <a:miter lim="400000"/>
          </a:ln>
        </p:spPr>
        <p:txBody>
          <a:bodyPr lIns="0" tIns="0" rIns="0" bIns="0" anchor="ctr">
            <a:spAutoFit/>
          </a:bodyPr>
          <a:lstStyle/>
          <a:p>
            <a:pPr defTabSz="914377">
              <a:defRPr sz="500">
                <a:solidFill>
                  <a:srgbClr val="000000"/>
                </a:solidFill>
                <a:latin typeface="+mn-lt"/>
                <a:ea typeface="+mn-ea"/>
                <a:cs typeface="+mn-cs"/>
                <a:sym typeface="IBM Plex Sans"/>
              </a:defRPr>
            </a:pPr>
            <a:endParaRPr sz="667"/>
          </a:p>
        </p:txBody>
      </p:sp>
    </p:spTree>
    <p:extLst>
      <p:ext uri="{BB962C8B-B14F-4D97-AF65-F5344CB8AC3E}">
        <p14:creationId xmlns:p14="http://schemas.microsoft.com/office/powerpoint/2010/main" val="3277719116"/>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x">
  <p:cSld name="1_big text">
    <p:bg>
      <p:bgPr>
        <a:solidFill>
          <a:srgbClr val="000000"/>
        </a:solidFill>
        <a:effectLst/>
      </p:bgPr>
    </p:bg>
    <p:spTree>
      <p:nvGrpSpPr>
        <p:cNvPr id="1" name=""/>
        <p:cNvGrpSpPr/>
        <p:nvPr/>
      </p:nvGrpSpPr>
      <p:grpSpPr>
        <a:xfrm>
          <a:off x="0" y="0"/>
          <a:ext cx="0" cy="0"/>
          <a:chOff x="0" y="0"/>
          <a:chExt cx="0" cy="0"/>
        </a:xfrm>
      </p:grpSpPr>
      <p:grpSp>
        <p:nvGrpSpPr>
          <p:cNvPr id="1826" name="Group 1"/>
          <p:cNvGrpSpPr/>
          <p:nvPr/>
        </p:nvGrpSpPr>
        <p:grpSpPr>
          <a:xfrm>
            <a:off x="-146309" y="-146477"/>
            <a:ext cx="12485640" cy="7152652"/>
            <a:chOff x="0" y="0"/>
            <a:chExt cx="9364228" cy="5364489"/>
          </a:xfrm>
        </p:grpSpPr>
        <p:grpSp>
          <p:nvGrpSpPr>
            <p:cNvPr id="1793" name="Group 59"/>
            <p:cNvGrpSpPr/>
            <p:nvPr/>
          </p:nvGrpSpPr>
          <p:grpSpPr>
            <a:xfrm>
              <a:off x="338963" y="-1"/>
              <a:ext cx="8686742" cy="91445"/>
              <a:chOff x="0" y="0"/>
              <a:chExt cx="8686741" cy="91444"/>
            </a:xfrm>
          </p:grpSpPr>
          <p:sp>
            <p:nvSpPr>
              <p:cNvPr id="1782" name="Straight Connector 92"/>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3" name="Straight Connector 93"/>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4" name="Straight Connector 94"/>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5" name="Straight Connector 95"/>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6" name="Straight Connector 96"/>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7" name="Straight Connector 97"/>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8" name="Straight Connector 98"/>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9" name="Straight Connector 99"/>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0" name="Straight Connector 100"/>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1" name="Straight Connector 101"/>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2" name="Straight Connector 102"/>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805" name="Group 60"/>
            <p:cNvGrpSpPr/>
            <p:nvPr/>
          </p:nvGrpSpPr>
          <p:grpSpPr>
            <a:xfrm>
              <a:off x="338963" y="5273044"/>
              <a:ext cx="8686742" cy="91445"/>
              <a:chOff x="0" y="0"/>
              <a:chExt cx="8686741" cy="91444"/>
            </a:xfrm>
          </p:grpSpPr>
          <p:sp>
            <p:nvSpPr>
              <p:cNvPr id="1794" name="Straight Connector 81"/>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5" name="Straight Connector 82"/>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6" name="Straight Connector 83"/>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7" name="Straight Connector 84"/>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8" name="Straight Connector 85"/>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9" name="Straight Connector 86"/>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0" name="Straight Connector 87"/>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1" name="Straight Connector 88"/>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2" name="Straight Connector 89"/>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3" name="Straight Connector 90"/>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4" name="Straight Connector 91"/>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815" name="Group 61"/>
            <p:cNvGrpSpPr/>
            <p:nvPr/>
          </p:nvGrpSpPr>
          <p:grpSpPr>
            <a:xfrm>
              <a:off x="-1" y="347596"/>
              <a:ext cx="91445" cy="4664466"/>
              <a:chOff x="0" y="0"/>
              <a:chExt cx="91444" cy="4664464"/>
            </a:xfrm>
          </p:grpSpPr>
          <p:sp>
            <p:nvSpPr>
              <p:cNvPr id="1806" name="Straight Connector 72"/>
              <p:cNvSpPr/>
              <p:nvPr/>
            </p:nvSpPr>
            <p:spPr>
              <a:xfrm flipH="1">
                <a:off x="0" y="41605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7" name="Straight Connector 73"/>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8" name="Straight Connector 74"/>
              <p:cNvSpPr/>
              <p:nvPr/>
            </p:nvSpPr>
            <p:spPr>
              <a:xfrm flipH="1">
                <a:off x="0" y="169164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9" name="Straight Connector 75"/>
              <p:cNvSpPr/>
              <p:nvPr/>
            </p:nvSpPr>
            <p:spPr>
              <a:xfrm flipH="1">
                <a:off x="0" y="2333248"/>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0" name="Straight Connector 76"/>
              <p:cNvSpPr/>
              <p:nvPr/>
            </p:nvSpPr>
            <p:spPr>
              <a:xfrm flipH="1">
                <a:off x="0" y="2971804"/>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1" name="Straight Connector 77"/>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2" name="Straight Connector 78"/>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3" name="Straight Connector 79"/>
              <p:cNvSpPr/>
              <p:nvPr/>
            </p:nvSpPr>
            <p:spPr>
              <a:xfrm flipH="1" flipV="1">
                <a:off x="0" y="-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4" name="Straight Connector 80"/>
              <p:cNvSpPr/>
              <p:nvPr/>
            </p:nvSpPr>
            <p:spPr>
              <a:xfrm flipH="1">
                <a:off x="0" y="466446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825" name="Group 62"/>
            <p:cNvGrpSpPr/>
            <p:nvPr/>
          </p:nvGrpSpPr>
          <p:grpSpPr>
            <a:xfrm>
              <a:off x="9272784" y="347598"/>
              <a:ext cx="91445" cy="4663448"/>
              <a:chOff x="0" y="0"/>
              <a:chExt cx="91444" cy="4663447"/>
            </a:xfrm>
          </p:grpSpPr>
          <p:sp>
            <p:nvSpPr>
              <p:cNvPr id="1816" name="Straight Connector 63"/>
              <p:cNvSpPr/>
              <p:nvPr/>
            </p:nvSpPr>
            <p:spPr>
              <a:xfrm flipH="1">
                <a:off x="0" y="41605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7" name="Straight Connector 64"/>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8" name="Straight Connector 65"/>
              <p:cNvSpPr/>
              <p:nvPr/>
            </p:nvSpPr>
            <p:spPr>
              <a:xfrm flipH="1">
                <a:off x="0" y="169164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9" name="Straight Connector 66"/>
              <p:cNvSpPr/>
              <p:nvPr/>
            </p:nvSpPr>
            <p:spPr>
              <a:xfrm flipH="1">
                <a:off x="0" y="233172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0" name="Straight Connector 67"/>
              <p:cNvSpPr/>
              <p:nvPr/>
            </p:nvSpPr>
            <p:spPr>
              <a:xfrm flipH="1">
                <a:off x="0" y="2971803"/>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1" name="Straight Connector 68"/>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2" name="Straight Connector 69"/>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3" name="Straight Connector 70"/>
              <p:cNvSpPr/>
              <p:nvPr/>
            </p:nvSpPr>
            <p:spPr>
              <a:xfrm flipH="1" flipV="1">
                <a:off x="0" y="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4" name="Straight Connector 71"/>
              <p:cNvSpPr/>
              <p:nvPr/>
            </p:nvSpPr>
            <p:spPr>
              <a:xfrm flipH="1">
                <a:off x="0" y="4663445"/>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sp>
        <p:nvSpPr>
          <p:cNvPr id="1827" name="Title Text"/>
          <p:cNvSpPr txBox="1">
            <a:spLocks noGrp="1"/>
          </p:cNvSpPr>
          <p:nvPr>
            <p:ph type="title"/>
          </p:nvPr>
        </p:nvSpPr>
        <p:spPr>
          <a:xfrm>
            <a:off x="182881" y="121916"/>
            <a:ext cx="11704231" cy="5872485"/>
          </a:xfrm>
          <a:prstGeom prst="rect">
            <a:avLst/>
          </a:prstGeom>
        </p:spPr>
        <p:txBody>
          <a:bodyPr>
            <a:normAutofit/>
          </a:bodyPr>
          <a:lstStyle>
            <a:lvl1pPr>
              <a:defRPr sz="12800">
                <a:solidFill>
                  <a:srgbClr val="FFFFFF"/>
                </a:solidFill>
                <a:latin typeface="+mj-lt"/>
                <a:ea typeface="+mj-ea"/>
                <a:cs typeface="+mj-cs"/>
                <a:sym typeface="IBM Plex Sans Light"/>
              </a:defRPr>
            </a:lvl1pPr>
          </a:lstStyle>
          <a:p>
            <a:r>
              <a:t>Title Text</a:t>
            </a:r>
          </a:p>
        </p:txBody>
      </p:sp>
      <p:sp>
        <p:nvSpPr>
          <p:cNvPr id="1828" name="Slide Number"/>
          <p:cNvSpPr txBox="1">
            <a:spLocks noGrp="1"/>
          </p:cNvSpPr>
          <p:nvPr>
            <p:ph type="sldNum" sz="quarter" idx="2"/>
          </p:nvPr>
        </p:nvSpPr>
        <p:spPr>
          <a:xfrm>
            <a:off x="11752460" y="6433437"/>
            <a:ext cx="134652" cy="123111"/>
          </a:xfrm>
          <a:prstGeom prst="rect">
            <a:avLst/>
          </a:prstGeom>
        </p:spPr>
        <p:txBody>
          <a:bodyPr/>
          <a:lstStyle>
            <a:lvl1pPr defTabSz="914620">
              <a:defRPr>
                <a:solidFill>
                  <a:srgbClr val="808080"/>
                </a:solidFill>
              </a:defRPr>
            </a:lvl1pPr>
          </a:lstStyle>
          <a:p>
            <a:fld id="{86CB4B4D-7CA3-9044-876B-883B54F8677D}" type="slidenum">
              <a:t>‹#›</a:t>
            </a:fld>
            <a:endParaRPr/>
          </a:p>
        </p:txBody>
      </p:sp>
    </p:spTree>
    <p:extLst>
      <p:ext uri="{BB962C8B-B14F-4D97-AF65-F5344CB8AC3E}">
        <p14:creationId xmlns:p14="http://schemas.microsoft.com/office/powerpoint/2010/main" val="185460513"/>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x">
  <p:cSld name="1_boxes (3 med, 2 small)">
    <p:spTree>
      <p:nvGrpSpPr>
        <p:cNvPr id="1" name=""/>
        <p:cNvGrpSpPr/>
        <p:nvPr/>
      </p:nvGrpSpPr>
      <p:grpSpPr>
        <a:xfrm>
          <a:off x="0" y="0"/>
          <a:ext cx="0" cy="0"/>
          <a:chOff x="0" y="0"/>
          <a:chExt cx="0" cy="0"/>
        </a:xfrm>
      </p:grpSpPr>
      <p:grpSp>
        <p:nvGrpSpPr>
          <p:cNvPr id="1879" name="Group 2"/>
          <p:cNvGrpSpPr/>
          <p:nvPr/>
        </p:nvGrpSpPr>
        <p:grpSpPr>
          <a:xfrm>
            <a:off x="-146307" y="-146476"/>
            <a:ext cx="12485633" cy="7152648"/>
            <a:chOff x="0" y="0"/>
            <a:chExt cx="9364223" cy="5364484"/>
          </a:xfrm>
        </p:grpSpPr>
        <p:grpSp>
          <p:nvGrpSpPr>
            <p:cNvPr id="1846" name="Group 59"/>
            <p:cNvGrpSpPr/>
            <p:nvPr/>
          </p:nvGrpSpPr>
          <p:grpSpPr>
            <a:xfrm>
              <a:off x="338964" y="-1"/>
              <a:ext cx="8686737" cy="91443"/>
              <a:chOff x="0" y="0"/>
              <a:chExt cx="8686735" cy="91442"/>
            </a:xfrm>
          </p:grpSpPr>
          <p:sp>
            <p:nvSpPr>
              <p:cNvPr id="1835" name="Straight Connector 92"/>
              <p:cNvSpPr/>
              <p:nvPr/>
            </p:nvSpPr>
            <p:spPr>
              <a:xfrm flipV="1">
                <a:off x="-1" y="0"/>
                <a:ext cx="3"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36" name="Straight Connector 93"/>
              <p:cNvSpPr/>
              <p:nvPr/>
            </p:nvSpPr>
            <p:spPr>
              <a:xfrm flipV="1">
                <a:off x="1828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37" name="Straight Connector 94"/>
              <p:cNvSpPr/>
              <p:nvPr/>
            </p:nvSpPr>
            <p:spPr>
              <a:xfrm flipV="1">
                <a:off x="2057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38" name="Straight Connector 95"/>
              <p:cNvSpPr/>
              <p:nvPr/>
            </p:nvSpPr>
            <p:spPr>
              <a:xfrm flipV="1">
                <a:off x="2286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39" name="Straight Connector 96"/>
              <p:cNvSpPr/>
              <p:nvPr/>
            </p:nvSpPr>
            <p:spPr>
              <a:xfrm flipV="1">
                <a:off x="4114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0" name="Straight Connector 97"/>
              <p:cNvSpPr/>
              <p:nvPr/>
            </p:nvSpPr>
            <p:spPr>
              <a:xfrm flipV="1">
                <a:off x="4343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1" name="Straight Connector 98"/>
              <p:cNvSpPr/>
              <p:nvPr/>
            </p:nvSpPr>
            <p:spPr>
              <a:xfrm flipV="1">
                <a:off x="4572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2" name="Straight Connector 99"/>
              <p:cNvSpPr/>
              <p:nvPr/>
            </p:nvSpPr>
            <p:spPr>
              <a:xfrm flipV="1">
                <a:off x="6400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3" name="Straight Connector 100"/>
              <p:cNvSpPr/>
              <p:nvPr/>
            </p:nvSpPr>
            <p:spPr>
              <a:xfrm flipV="1">
                <a:off x="66294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4" name="Straight Connector 101"/>
              <p:cNvSpPr/>
              <p:nvPr/>
            </p:nvSpPr>
            <p:spPr>
              <a:xfrm flipV="1">
                <a:off x="68580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5" name="Straight Connector 102"/>
              <p:cNvSpPr/>
              <p:nvPr/>
            </p:nvSpPr>
            <p:spPr>
              <a:xfrm flipV="1">
                <a:off x="8686734"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858" name="Group 60"/>
            <p:cNvGrpSpPr/>
            <p:nvPr/>
          </p:nvGrpSpPr>
          <p:grpSpPr>
            <a:xfrm>
              <a:off x="338964" y="5273042"/>
              <a:ext cx="8686737" cy="91443"/>
              <a:chOff x="0" y="0"/>
              <a:chExt cx="8686735" cy="91442"/>
            </a:xfrm>
          </p:grpSpPr>
          <p:sp>
            <p:nvSpPr>
              <p:cNvPr id="1847" name="Straight Connector 81"/>
              <p:cNvSpPr/>
              <p:nvPr/>
            </p:nvSpPr>
            <p:spPr>
              <a:xfrm flipV="1">
                <a:off x="-1" y="0"/>
                <a:ext cx="3"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8" name="Straight Connector 82"/>
              <p:cNvSpPr/>
              <p:nvPr/>
            </p:nvSpPr>
            <p:spPr>
              <a:xfrm flipV="1">
                <a:off x="1828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9" name="Straight Connector 83"/>
              <p:cNvSpPr/>
              <p:nvPr/>
            </p:nvSpPr>
            <p:spPr>
              <a:xfrm flipV="1">
                <a:off x="2057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0" name="Straight Connector 84"/>
              <p:cNvSpPr/>
              <p:nvPr/>
            </p:nvSpPr>
            <p:spPr>
              <a:xfrm flipV="1">
                <a:off x="2286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1" name="Straight Connector 85"/>
              <p:cNvSpPr/>
              <p:nvPr/>
            </p:nvSpPr>
            <p:spPr>
              <a:xfrm flipV="1">
                <a:off x="4114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2" name="Straight Connector 86"/>
              <p:cNvSpPr/>
              <p:nvPr/>
            </p:nvSpPr>
            <p:spPr>
              <a:xfrm flipV="1">
                <a:off x="4343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3" name="Straight Connector 87"/>
              <p:cNvSpPr/>
              <p:nvPr/>
            </p:nvSpPr>
            <p:spPr>
              <a:xfrm flipV="1">
                <a:off x="4572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4" name="Straight Connector 88"/>
              <p:cNvSpPr/>
              <p:nvPr/>
            </p:nvSpPr>
            <p:spPr>
              <a:xfrm flipV="1">
                <a:off x="6400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5" name="Straight Connector 89"/>
              <p:cNvSpPr/>
              <p:nvPr/>
            </p:nvSpPr>
            <p:spPr>
              <a:xfrm flipV="1">
                <a:off x="66294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6" name="Straight Connector 90"/>
              <p:cNvSpPr/>
              <p:nvPr/>
            </p:nvSpPr>
            <p:spPr>
              <a:xfrm flipV="1">
                <a:off x="68580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7" name="Straight Connector 91"/>
              <p:cNvSpPr/>
              <p:nvPr/>
            </p:nvSpPr>
            <p:spPr>
              <a:xfrm flipV="1">
                <a:off x="8686734"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868" name="Group 61"/>
            <p:cNvGrpSpPr/>
            <p:nvPr/>
          </p:nvGrpSpPr>
          <p:grpSpPr>
            <a:xfrm>
              <a:off x="0" y="338072"/>
              <a:ext cx="91443" cy="4686686"/>
              <a:chOff x="0" y="0"/>
              <a:chExt cx="91442" cy="4686683"/>
            </a:xfrm>
          </p:grpSpPr>
          <p:sp>
            <p:nvSpPr>
              <p:cNvPr id="1859" name="Straight Connector 72"/>
              <p:cNvSpPr/>
              <p:nvPr/>
            </p:nvSpPr>
            <p:spPr>
              <a:xfrm flipH="1">
                <a:off x="0" y="42557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0" name="Straight Connector 73"/>
              <p:cNvSpPr/>
              <p:nvPr/>
            </p:nvSpPr>
            <p:spPr>
              <a:xfrm flipH="1">
                <a:off x="0" y="1061084"/>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1" name="Straight Connector 74"/>
              <p:cNvSpPr/>
              <p:nvPr/>
            </p:nvSpPr>
            <p:spPr>
              <a:xfrm flipH="1">
                <a:off x="0" y="1701164"/>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2" name="Straight Connector 75"/>
              <p:cNvSpPr/>
              <p:nvPr/>
            </p:nvSpPr>
            <p:spPr>
              <a:xfrm flipH="1">
                <a:off x="0" y="2342771"/>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3" name="Straight Connector 76"/>
              <p:cNvSpPr/>
              <p:nvPr/>
            </p:nvSpPr>
            <p:spPr>
              <a:xfrm flipH="1">
                <a:off x="0" y="2981326"/>
                <a:ext cx="91443" cy="1"/>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4" name="Straight Connector 77"/>
              <p:cNvSpPr/>
              <p:nvPr/>
            </p:nvSpPr>
            <p:spPr>
              <a:xfrm flipH="1">
                <a:off x="0" y="3621405"/>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5" name="Straight Connector 78"/>
              <p:cNvSpPr/>
              <p:nvPr/>
            </p:nvSpPr>
            <p:spPr>
              <a:xfrm flipH="1">
                <a:off x="0" y="4269233"/>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6" name="Straight Connector 79"/>
              <p:cNvSpPr/>
              <p:nvPr/>
            </p:nvSpPr>
            <p:spPr>
              <a:xfrm flipH="1" flipV="1">
                <a:off x="0" y="-1"/>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7" name="Straight Connector 80"/>
              <p:cNvSpPr/>
              <p:nvPr/>
            </p:nvSpPr>
            <p:spPr>
              <a:xfrm flipH="1">
                <a:off x="0" y="4686682"/>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878" name="Group 62"/>
            <p:cNvGrpSpPr/>
            <p:nvPr/>
          </p:nvGrpSpPr>
          <p:grpSpPr>
            <a:xfrm>
              <a:off x="9272782" y="338073"/>
              <a:ext cx="91443" cy="4685670"/>
              <a:chOff x="0" y="0"/>
              <a:chExt cx="91442" cy="4685669"/>
            </a:xfrm>
          </p:grpSpPr>
          <p:sp>
            <p:nvSpPr>
              <p:cNvPr id="1869" name="Straight Connector 63"/>
              <p:cNvSpPr/>
              <p:nvPr/>
            </p:nvSpPr>
            <p:spPr>
              <a:xfrm flipH="1">
                <a:off x="0" y="425577"/>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0" name="Straight Connector 64"/>
              <p:cNvSpPr/>
              <p:nvPr/>
            </p:nvSpPr>
            <p:spPr>
              <a:xfrm flipH="1">
                <a:off x="0" y="1061085"/>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1" name="Straight Connector 65"/>
              <p:cNvSpPr/>
              <p:nvPr/>
            </p:nvSpPr>
            <p:spPr>
              <a:xfrm flipH="1">
                <a:off x="0" y="170116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2" name="Straight Connector 66"/>
              <p:cNvSpPr/>
              <p:nvPr/>
            </p:nvSpPr>
            <p:spPr>
              <a:xfrm flipH="1">
                <a:off x="0" y="234124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3" name="Straight Connector 67"/>
              <p:cNvSpPr/>
              <p:nvPr/>
            </p:nvSpPr>
            <p:spPr>
              <a:xfrm flipH="1">
                <a:off x="0" y="2981327"/>
                <a:ext cx="91443" cy="1"/>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4" name="Straight Connector 68"/>
              <p:cNvSpPr/>
              <p:nvPr/>
            </p:nvSpPr>
            <p:spPr>
              <a:xfrm flipH="1">
                <a:off x="0" y="362140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5" name="Straight Connector 69"/>
              <p:cNvSpPr/>
              <p:nvPr/>
            </p:nvSpPr>
            <p:spPr>
              <a:xfrm flipH="1">
                <a:off x="0" y="4269235"/>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6" name="Straight Connector 70"/>
              <p:cNvSpPr/>
              <p:nvPr/>
            </p:nvSpPr>
            <p:spPr>
              <a:xfrm flipH="1" flipV="1">
                <a:off x="0" y="0"/>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7" name="Straight Connector 71"/>
              <p:cNvSpPr/>
              <p:nvPr/>
            </p:nvSpPr>
            <p:spPr>
              <a:xfrm flipH="1">
                <a:off x="0" y="4685668"/>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sp>
        <p:nvSpPr>
          <p:cNvPr id="1880" name="Title Text"/>
          <p:cNvSpPr txBox="1">
            <a:spLocks noGrp="1"/>
          </p:cNvSpPr>
          <p:nvPr>
            <p:ph type="title"/>
          </p:nvPr>
        </p:nvSpPr>
        <p:spPr>
          <a:xfrm>
            <a:off x="0" y="-3"/>
            <a:ext cx="6096000" cy="3429004"/>
          </a:xfrm>
          <a:prstGeom prst="rect">
            <a:avLst/>
          </a:prstGeom>
        </p:spPr>
        <p:txBody>
          <a:bodyPr lIns="127000" tIns="127000" rIns="127000" bIns="127000">
            <a:normAutofit/>
          </a:bodyPr>
          <a:lstStyle>
            <a:lvl1pPr indent="101597">
              <a:defRPr sz="3200">
                <a:latin typeface="+mj-lt"/>
                <a:ea typeface="+mj-ea"/>
                <a:cs typeface="+mj-cs"/>
                <a:sym typeface="IBM Plex Sans Light"/>
              </a:defRPr>
            </a:lvl1pPr>
          </a:lstStyle>
          <a:p>
            <a:r>
              <a:t>Title Text</a:t>
            </a:r>
          </a:p>
        </p:txBody>
      </p:sp>
      <p:sp>
        <p:nvSpPr>
          <p:cNvPr id="1881" name="Body Level One…"/>
          <p:cNvSpPr txBox="1">
            <a:spLocks noGrp="1"/>
          </p:cNvSpPr>
          <p:nvPr>
            <p:ph type="body" sz="quarter" idx="1"/>
          </p:nvPr>
        </p:nvSpPr>
        <p:spPr>
          <a:xfrm>
            <a:off x="6096000" y="-16933"/>
            <a:ext cx="3048000" cy="3429000"/>
          </a:xfrm>
          <a:prstGeom prst="rect">
            <a:avLst/>
          </a:prstGeom>
        </p:spPr>
        <p:txBody>
          <a:bodyPr lIns="201168" tIns="201168" rIns="201168" bIns="201168">
            <a:normAutofit/>
          </a:bodyPr>
          <a:lstStyle>
            <a:lvl2pPr marL="228596"/>
            <a:lvl3pPr marL="457193"/>
            <a:lvl4pPr marL="838187"/>
            <a:lvl5pPr marL="1071019"/>
          </a:lstStyle>
          <a:p>
            <a:r>
              <a:t>Body Level One</a:t>
            </a:r>
          </a:p>
          <a:p>
            <a:pPr lvl="1"/>
            <a:r>
              <a:t>Body Level Two</a:t>
            </a:r>
          </a:p>
          <a:p>
            <a:pPr lvl="2"/>
            <a:r>
              <a:t>Body Level Three</a:t>
            </a:r>
          </a:p>
          <a:p>
            <a:pPr lvl="3"/>
            <a:r>
              <a:t>Body Level Four</a:t>
            </a:r>
          </a:p>
          <a:p>
            <a:pPr lvl="4"/>
            <a:r>
              <a:t>Body Level Five</a:t>
            </a:r>
          </a:p>
        </p:txBody>
      </p:sp>
      <p:sp>
        <p:nvSpPr>
          <p:cNvPr id="1882" name="Straight Connector 8"/>
          <p:cNvSpPr/>
          <p:nvPr/>
        </p:nvSpPr>
        <p:spPr>
          <a:xfrm flipV="1">
            <a:off x="6096000" y="313267"/>
            <a:ext cx="0" cy="5681133"/>
          </a:xfrm>
          <a:prstGeom prst="line">
            <a:avLst/>
          </a:prstGeom>
          <a:ln w="3175">
            <a:solidFill>
              <a:srgbClr val="000000"/>
            </a:solidFill>
          </a:ln>
        </p:spPr>
        <p:txBody>
          <a:bodyPr lIns="60957" tIns="60957" rIns="60957" bIns="60957"/>
          <a:lstStyle/>
          <a:p>
            <a:pPr defTabSz="914620">
              <a:defRPr>
                <a:latin typeface="+mn-lt"/>
                <a:ea typeface="+mn-ea"/>
                <a:cs typeface="+mn-cs"/>
                <a:sym typeface="IBM Plex Sans"/>
              </a:defRPr>
            </a:pPr>
            <a:endParaRPr sz="2400"/>
          </a:p>
        </p:txBody>
      </p:sp>
      <p:sp>
        <p:nvSpPr>
          <p:cNvPr id="1883" name="Straight Connector 11"/>
          <p:cNvSpPr/>
          <p:nvPr/>
        </p:nvSpPr>
        <p:spPr>
          <a:xfrm>
            <a:off x="6389817" y="3422652"/>
            <a:ext cx="5486404" cy="1"/>
          </a:xfrm>
          <a:prstGeom prst="line">
            <a:avLst/>
          </a:prstGeom>
          <a:ln w="3175">
            <a:solidFill>
              <a:srgbClr val="000000"/>
            </a:solidFill>
          </a:ln>
        </p:spPr>
        <p:txBody>
          <a:bodyPr lIns="60957" tIns="60957" rIns="60957" bIns="60957"/>
          <a:lstStyle/>
          <a:p>
            <a:pPr defTabSz="914620">
              <a:defRPr>
                <a:latin typeface="+mn-lt"/>
                <a:ea typeface="+mn-ea"/>
                <a:cs typeface="+mn-cs"/>
                <a:sym typeface="IBM Plex Sans"/>
              </a:defRPr>
            </a:pPr>
            <a:endParaRPr sz="2400"/>
          </a:p>
        </p:txBody>
      </p:sp>
      <p:sp>
        <p:nvSpPr>
          <p:cNvPr id="1884" name="Slide Number"/>
          <p:cNvSpPr txBox="1">
            <a:spLocks noGrp="1"/>
          </p:cNvSpPr>
          <p:nvPr>
            <p:ph type="sldNum" sz="quarter" idx="2"/>
          </p:nvPr>
        </p:nvSpPr>
        <p:spPr>
          <a:prstGeom prst="rect">
            <a:avLst/>
          </a:prstGeom>
        </p:spPr>
        <p:txBody>
          <a:bodyPr/>
          <a:lstStyle>
            <a:lvl1pPr defTabSz="914620"/>
          </a:lstStyle>
          <a:p>
            <a:fld id="{86CB4B4D-7CA3-9044-876B-883B54F8677D}" type="slidenum">
              <a:t>‹#›</a:t>
            </a:fld>
            <a:endParaRPr/>
          </a:p>
        </p:txBody>
      </p:sp>
    </p:spTree>
    <p:extLst>
      <p:ext uri="{BB962C8B-B14F-4D97-AF65-F5344CB8AC3E}">
        <p14:creationId xmlns:p14="http://schemas.microsoft.com/office/powerpoint/2010/main" val="76883150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5_cover">
    <p:bg>
      <p:bgPr>
        <a:solidFill>
          <a:schemeClr val="bg1"/>
        </a:solidFill>
        <a:effectLst/>
      </p:bgPr>
    </p:bg>
    <p:spTree>
      <p:nvGrpSpPr>
        <p:cNvPr id="1" name=""/>
        <p:cNvGrpSpPr/>
        <p:nvPr/>
      </p:nvGrpSpPr>
      <p:grpSpPr>
        <a:xfrm>
          <a:off x="0" y="0"/>
          <a:ext cx="0" cy="0"/>
          <a:chOff x="0" y="0"/>
          <a:chExt cx="0" cy="0"/>
        </a:xfrm>
      </p:grpSpPr>
      <p:pic>
        <p:nvPicPr>
          <p:cNvPr id="3" name="Picture 7" descr="Picture 7">
            <a:extLst>
              <a:ext uri="{FF2B5EF4-FFF2-40B4-BE49-F238E27FC236}">
                <a16:creationId xmlns:a16="http://schemas.microsoft.com/office/drawing/2014/main" id="{9A94C6B3-85F1-A623-E311-C1452D2FE9B3}"/>
              </a:ext>
            </a:extLst>
          </p:cNvPr>
          <p:cNvPicPr>
            <a:picLocks noChangeAspect="1"/>
          </p:cNvPicPr>
          <p:nvPr/>
        </p:nvPicPr>
        <p:blipFill>
          <a:blip/>
          <a:stretch>
            <a:fillRect/>
          </a:stretch>
        </p:blipFill>
        <p:spPr>
          <a:xfrm>
            <a:off x="0" y="608"/>
            <a:ext cx="12178064" cy="6856781"/>
          </a:xfrm>
          <a:prstGeom prst="rect">
            <a:avLst/>
          </a:prstGeom>
          <a:ln w="12700">
            <a:miter lim="400000"/>
          </a:ln>
        </p:spPr>
      </p:pic>
      <p:sp>
        <p:nvSpPr>
          <p:cNvPr id="2" name="Title 1"/>
          <p:cNvSpPr>
            <a:spLocks noGrp="1"/>
          </p:cNvSpPr>
          <p:nvPr>
            <p:ph type="title"/>
          </p:nvPr>
        </p:nvSpPr>
        <p:spPr>
          <a:xfrm>
            <a:off x="2" y="3"/>
            <a:ext cx="6089033" cy="6006183"/>
          </a:xfrm>
        </p:spPr>
        <p:txBody>
          <a:bodyPr lIns="274320" tIns="274320"/>
          <a:lstStyle>
            <a:lvl1pPr>
              <a:lnSpc>
                <a:spcPct val="100000"/>
              </a:lnSpc>
              <a:spcAft>
                <a:spcPts val="0"/>
              </a:spcAft>
              <a:defRPr>
                <a:solidFill>
                  <a:schemeClr val="accent1"/>
                </a:solidFill>
              </a:defRPr>
            </a:lvl1pPr>
          </a:lstStyle>
          <a:p>
            <a:r>
              <a:rPr lang="en-US"/>
              <a:t>Click to edit Master title style</a:t>
            </a:r>
            <a:endParaRPr lang="en-US" dirty="0"/>
          </a:p>
        </p:txBody>
      </p:sp>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Tree>
    <p:extLst>
      <p:ext uri="{BB962C8B-B14F-4D97-AF65-F5344CB8AC3E}">
        <p14:creationId xmlns:p14="http://schemas.microsoft.com/office/powerpoint/2010/main" val="41732223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2_boxes (3 med, 2 small)">
    <p:spTree>
      <p:nvGrpSpPr>
        <p:cNvPr id="1" name=""/>
        <p:cNvGrpSpPr/>
        <p:nvPr/>
      </p:nvGrpSpPr>
      <p:grpSpPr>
        <a:xfrm>
          <a:off x="0" y="0"/>
          <a:ext cx="0" cy="0"/>
          <a:chOff x="0" y="0"/>
          <a:chExt cx="0" cy="0"/>
        </a:xfrm>
      </p:grpSpPr>
      <p:grpSp>
        <p:nvGrpSpPr>
          <p:cNvPr id="1935" name="Group 2"/>
          <p:cNvGrpSpPr/>
          <p:nvPr/>
        </p:nvGrpSpPr>
        <p:grpSpPr>
          <a:xfrm>
            <a:off x="-146307" y="-146476"/>
            <a:ext cx="12485633" cy="7152648"/>
            <a:chOff x="0" y="0"/>
            <a:chExt cx="9364223" cy="5364484"/>
          </a:xfrm>
        </p:grpSpPr>
        <p:grpSp>
          <p:nvGrpSpPr>
            <p:cNvPr id="1902" name="Group 59"/>
            <p:cNvGrpSpPr/>
            <p:nvPr/>
          </p:nvGrpSpPr>
          <p:grpSpPr>
            <a:xfrm>
              <a:off x="338964" y="-1"/>
              <a:ext cx="8686737" cy="91443"/>
              <a:chOff x="0" y="0"/>
              <a:chExt cx="8686735" cy="91442"/>
            </a:xfrm>
          </p:grpSpPr>
          <p:sp>
            <p:nvSpPr>
              <p:cNvPr id="1891" name="Straight Connector 92"/>
              <p:cNvSpPr/>
              <p:nvPr/>
            </p:nvSpPr>
            <p:spPr>
              <a:xfrm flipV="1">
                <a:off x="-1" y="0"/>
                <a:ext cx="3"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2" name="Straight Connector 93"/>
              <p:cNvSpPr/>
              <p:nvPr/>
            </p:nvSpPr>
            <p:spPr>
              <a:xfrm flipV="1">
                <a:off x="1828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3" name="Straight Connector 94"/>
              <p:cNvSpPr/>
              <p:nvPr/>
            </p:nvSpPr>
            <p:spPr>
              <a:xfrm flipV="1">
                <a:off x="20574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4" name="Straight Connector 95"/>
              <p:cNvSpPr/>
              <p:nvPr/>
            </p:nvSpPr>
            <p:spPr>
              <a:xfrm flipV="1">
                <a:off x="22860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5" name="Straight Connector 96"/>
              <p:cNvSpPr/>
              <p:nvPr/>
            </p:nvSpPr>
            <p:spPr>
              <a:xfrm flipV="1">
                <a:off x="4114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6" name="Straight Connector 97"/>
              <p:cNvSpPr/>
              <p:nvPr/>
            </p:nvSpPr>
            <p:spPr>
              <a:xfrm flipV="1">
                <a:off x="43434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7" name="Straight Connector 98"/>
              <p:cNvSpPr/>
              <p:nvPr/>
            </p:nvSpPr>
            <p:spPr>
              <a:xfrm flipV="1">
                <a:off x="45720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8" name="Straight Connector 99"/>
              <p:cNvSpPr/>
              <p:nvPr/>
            </p:nvSpPr>
            <p:spPr>
              <a:xfrm flipV="1">
                <a:off x="6400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9" name="Straight Connector 100"/>
              <p:cNvSpPr/>
              <p:nvPr/>
            </p:nvSpPr>
            <p:spPr>
              <a:xfrm flipV="1">
                <a:off x="6629401"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0" name="Straight Connector 101"/>
              <p:cNvSpPr/>
              <p:nvPr/>
            </p:nvSpPr>
            <p:spPr>
              <a:xfrm flipV="1">
                <a:off x="6858001"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1" name="Straight Connector 102"/>
              <p:cNvSpPr/>
              <p:nvPr/>
            </p:nvSpPr>
            <p:spPr>
              <a:xfrm flipV="1">
                <a:off x="8686734"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914" name="Group 60"/>
            <p:cNvGrpSpPr/>
            <p:nvPr/>
          </p:nvGrpSpPr>
          <p:grpSpPr>
            <a:xfrm>
              <a:off x="338964" y="5273042"/>
              <a:ext cx="8686737" cy="91443"/>
              <a:chOff x="0" y="0"/>
              <a:chExt cx="8686735" cy="91442"/>
            </a:xfrm>
          </p:grpSpPr>
          <p:sp>
            <p:nvSpPr>
              <p:cNvPr id="1903" name="Straight Connector 81"/>
              <p:cNvSpPr/>
              <p:nvPr/>
            </p:nvSpPr>
            <p:spPr>
              <a:xfrm flipV="1">
                <a:off x="-1" y="0"/>
                <a:ext cx="3"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4" name="Straight Connector 82"/>
              <p:cNvSpPr/>
              <p:nvPr/>
            </p:nvSpPr>
            <p:spPr>
              <a:xfrm flipV="1">
                <a:off x="1828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5" name="Straight Connector 83"/>
              <p:cNvSpPr/>
              <p:nvPr/>
            </p:nvSpPr>
            <p:spPr>
              <a:xfrm flipV="1">
                <a:off x="20574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6" name="Straight Connector 84"/>
              <p:cNvSpPr/>
              <p:nvPr/>
            </p:nvSpPr>
            <p:spPr>
              <a:xfrm flipV="1">
                <a:off x="22860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7" name="Straight Connector 85"/>
              <p:cNvSpPr/>
              <p:nvPr/>
            </p:nvSpPr>
            <p:spPr>
              <a:xfrm flipV="1">
                <a:off x="4114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8" name="Straight Connector 86"/>
              <p:cNvSpPr/>
              <p:nvPr/>
            </p:nvSpPr>
            <p:spPr>
              <a:xfrm flipV="1">
                <a:off x="43434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9" name="Straight Connector 87"/>
              <p:cNvSpPr/>
              <p:nvPr/>
            </p:nvSpPr>
            <p:spPr>
              <a:xfrm flipV="1">
                <a:off x="45720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0" name="Straight Connector 88"/>
              <p:cNvSpPr/>
              <p:nvPr/>
            </p:nvSpPr>
            <p:spPr>
              <a:xfrm flipV="1">
                <a:off x="6400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1" name="Straight Connector 89"/>
              <p:cNvSpPr/>
              <p:nvPr/>
            </p:nvSpPr>
            <p:spPr>
              <a:xfrm flipV="1">
                <a:off x="6629401"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2" name="Straight Connector 90"/>
              <p:cNvSpPr/>
              <p:nvPr/>
            </p:nvSpPr>
            <p:spPr>
              <a:xfrm flipV="1">
                <a:off x="6858001"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3" name="Straight Connector 91"/>
              <p:cNvSpPr/>
              <p:nvPr/>
            </p:nvSpPr>
            <p:spPr>
              <a:xfrm flipV="1">
                <a:off x="8686734"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924" name="Group 61"/>
            <p:cNvGrpSpPr/>
            <p:nvPr/>
          </p:nvGrpSpPr>
          <p:grpSpPr>
            <a:xfrm>
              <a:off x="0" y="338072"/>
              <a:ext cx="91443" cy="4686686"/>
              <a:chOff x="0" y="0"/>
              <a:chExt cx="91442" cy="4686683"/>
            </a:xfrm>
          </p:grpSpPr>
          <p:sp>
            <p:nvSpPr>
              <p:cNvPr id="1915" name="Straight Connector 72"/>
              <p:cNvSpPr/>
              <p:nvPr/>
            </p:nvSpPr>
            <p:spPr>
              <a:xfrm flipH="1">
                <a:off x="0" y="425576"/>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6" name="Straight Connector 73"/>
              <p:cNvSpPr/>
              <p:nvPr/>
            </p:nvSpPr>
            <p:spPr>
              <a:xfrm flipH="1">
                <a:off x="0" y="1061084"/>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7" name="Straight Connector 74"/>
              <p:cNvSpPr/>
              <p:nvPr/>
            </p:nvSpPr>
            <p:spPr>
              <a:xfrm flipH="1">
                <a:off x="0" y="1701164"/>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8" name="Straight Connector 75"/>
              <p:cNvSpPr/>
              <p:nvPr/>
            </p:nvSpPr>
            <p:spPr>
              <a:xfrm flipH="1">
                <a:off x="0" y="2342771"/>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9" name="Straight Connector 76"/>
              <p:cNvSpPr/>
              <p:nvPr/>
            </p:nvSpPr>
            <p:spPr>
              <a:xfrm flipH="1">
                <a:off x="0" y="2981326"/>
                <a:ext cx="91443"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0" name="Straight Connector 77"/>
              <p:cNvSpPr/>
              <p:nvPr/>
            </p:nvSpPr>
            <p:spPr>
              <a:xfrm flipH="1">
                <a:off x="0" y="3621405"/>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1" name="Straight Connector 78"/>
              <p:cNvSpPr/>
              <p:nvPr/>
            </p:nvSpPr>
            <p:spPr>
              <a:xfrm flipH="1">
                <a:off x="0" y="4269233"/>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2" name="Straight Connector 79"/>
              <p:cNvSpPr/>
              <p:nvPr/>
            </p:nvSpPr>
            <p:spPr>
              <a:xfrm flipH="1" flipV="1">
                <a:off x="0" y="-1"/>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3" name="Straight Connector 80"/>
              <p:cNvSpPr/>
              <p:nvPr/>
            </p:nvSpPr>
            <p:spPr>
              <a:xfrm flipH="1">
                <a:off x="0" y="4686682"/>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934" name="Group 62"/>
            <p:cNvGrpSpPr/>
            <p:nvPr/>
          </p:nvGrpSpPr>
          <p:grpSpPr>
            <a:xfrm>
              <a:off x="9272782" y="338073"/>
              <a:ext cx="91443" cy="4685670"/>
              <a:chOff x="0" y="0"/>
              <a:chExt cx="91442" cy="4685669"/>
            </a:xfrm>
          </p:grpSpPr>
          <p:sp>
            <p:nvSpPr>
              <p:cNvPr id="1925" name="Straight Connector 63"/>
              <p:cNvSpPr/>
              <p:nvPr/>
            </p:nvSpPr>
            <p:spPr>
              <a:xfrm flipH="1">
                <a:off x="0" y="425577"/>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6" name="Straight Connector 64"/>
              <p:cNvSpPr/>
              <p:nvPr/>
            </p:nvSpPr>
            <p:spPr>
              <a:xfrm flipH="1">
                <a:off x="0" y="1061085"/>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7" name="Straight Connector 65"/>
              <p:cNvSpPr/>
              <p:nvPr/>
            </p:nvSpPr>
            <p:spPr>
              <a:xfrm flipH="1">
                <a:off x="0" y="1701166"/>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8" name="Straight Connector 66"/>
              <p:cNvSpPr/>
              <p:nvPr/>
            </p:nvSpPr>
            <p:spPr>
              <a:xfrm flipH="1">
                <a:off x="0" y="2341246"/>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9" name="Straight Connector 67"/>
              <p:cNvSpPr/>
              <p:nvPr/>
            </p:nvSpPr>
            <p:spPr>
              <a:xfrm flipH="1">
                <a:off x="0" y="2981327"/>
                <a:ext cx="91443"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30" name="Straight Connector 68"/>
              <p:cNvSpPr/>
              <p:nvPr/>
            </p:nvSpPr>
            <p:spPr>
              <a:xfrm flipH="1">
                <a:off x="0" y="3621406"/>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31" name="Straight Connector 69"/>
              <p:cNvSpPr/>
              <p:nvPr/>
            </p:nvSpPr>
            <p:spPr>
              <a:xfrm flipH="1">
                <a:off x="0" y="4269235"/>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32" name="Straight Connector 70"/>
              <p:cNvSpPr/>
              <p:nvPr/>
            </p:nvSpPr>
            <p:spPr>
              <a:xfrm flipH="1" flipV="1">
                <a:off x="0" y="0"/>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33" name="Straight Connector 71"/>
              <p:cNvSpPr/>
              <p:nvPr/>
            </p:nvSpPr>
            <p:spPr>
              <a:xfrm flipH="1">
                <a:off x="0" y="4685668"/>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sp>
        <p:nvSpPr>
          <p:cNvPr id="1936" name="Title Text"/>
          <p:cNvSpPr txBox="1">
            <a:spLocks noGrp="1"/>
          </p:cNvSpPr>
          <p:nvPr>
            <p:ph type="title"/>
          </p:nvPr>
        </p:nvSpPr>
        <p:spPr>
          <a:xfrm>
            <a:off x="0" y="-3"/>
            <a:ext cx="6096000" cy="3429004"/>
          </a:xfrm>
          <a:prstGeom prst="rect">
            <a:avLst/>
          </a:prstGeom>
        </p:spPr>
        <p:txBody>
          <a:bodyPr lIns="201168" tIns="201168" rIns="201168" bIns="201168">
            <a:normAutofit/>
          </a:bodyPr>
          <a:lstStyle>
            <a:lvl1pPr>
              <a:defRPr sz="3200">
                <a:latin typeface="+mj-lt"/>
                <a:ea typeface="+mj-ea"/>
                <a:cs typeface="+mj-cs"/>
                <a:sym typeface="IBM Plex Sans Light"/>
              </a:defRPr>
            </a:lvl1pPr>
          </a:lstStyle>
          <a:p>
            <a:r>
              <a:t>Title Text</a:t>
            </a:r>
          </a:p>
        </p:txBody>
      </p:sp>
      <p:sp>
        <p:nvSpPr>
          <p:cNvPr id="1937" name="Rectangle 6"/>
          <p:cNvSpPr/>
          <p:nvPr/>
        </p:nvSpPr>
        <p:spPr>
          <a:xfrm>
            <a:off x="6096000" y="3429000"/>
            <a:ext cx="6096000" cy="3429000"/>
          </a:xfrm>
          <a:prstGeom prst="rect">
            <a:avLst/>
          </a:prstGeom>
          <a:solidFill>
            <a:srgbClr val="F4F4F4"/>
          </a:solidFill>
          <a:ln w="12700">
            <a:miter lim="400000"/>
          </a:ln>
        </p:spPr>
        <p:txBody>
          <a:bodyPr lIns="121917" tIns="121917" rIns="121917" bIns="121917" anchor="ctr"/>
          <a:lstStyle/>
          <a:p>
            <a:pPr algn="ctr">
              <a:defRPr sz="1200">
                <a:solidFill>
                  <a:srgbClr val="000000"/>
                </a:solidFill>
              </a:defRPr>
            </a:pPr>
            <a:endParaRPr sz="1600"/>
          </a:p>
        </p:txBody>
      </p:sp>
      <p:sp>
        <p:nvSpPr>
          <p:cNvPr id="1938" name="Picture Placeholder 2"/>
          <p:cNvSpPr>
            <a:spLocks noGrp="1"/>
          </p:cNvSpPr>
          <p:nvPr>
            <p:ph type="pic" sz="half" idx="21"/>
          </p:nvPr>
        </p:nvSpPr>
        <p:spPr>
          <a:xfrm>
            <a:off x="6096000" y="0"/>
            <a:ext cx="6096000" cy="3429000"/>
          </a:xfrm>
          <a:prstGeom prst="rect">
            <a:avLst/>
          </a:prstGeom>
        </p:spPr>
        <p:txBody>
          <a:bodyPr lIns="91439" tIns="45719" rIns="91439" bIns="45719"/>
          <a:lstStyle/>
          <a:p>
            <a:endParaRPr/>
          </a:p>
        </p:txBody>
      </p:sp>
      <p:sp>
        <p:nvSpPr>
          <p:cNvPr id="1939" name="Slide Number"/>
          <p:cNvSpPr txBox="1">
            <a:spLocks noGrp="1"/>
          </p:cNvSpPr>
          <p:nvPr>
            <p:ph type="sldNum" sz="quarter" idx="2"/>
          </p:nvPr>
        </p:nvSpPr>
        <p:spPr>
          <a:prstGeom prst="rect">
            <a:avLst/>
          </a:prstGeom>
        </p:spPr>
        <p:txBody>
          <a:bodyPr/>
          <a:lstStyle>
            <a:lvl1pPr defTabSz="914620"/>
          </a:lstStyle>
          <a:p>
            <a:fld id="{86CB4B4D-7CA3-9044-876B-883B54F8677D}" type="slidenum">
              <a:t>‹#›</a:t>
            </a:fld>
            <a:endParaRPr/>
          </a:p>
        </p:txBody>
      </p:sp>
    </p:spTree>
    <p:extLst>
      <p:ext uri="{BB962C8B-B14F-4D97-AF65-F5344CB8AC3E}">
        <p14:creationId xmlns:p14="http://schemas.microsoft.com/office/powerpoint/2010/main" val="2098316535"/>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x">
  <p:cSld name="2_divider (with page contents)">
    <p:spTree>
      <p:nvGrpSpPr>
        <p:cNvPr id="1" name=""/>
        <p:cNvGrpSpPr/>
        <p:nvPr/>
      </p:nvGrpSpPr>
      <p:grpSpPr>
        <a:xfrm>
          <a:off x="0" y="0"/>
          <a:ext cx="0" cy="0"/>
          <a:chOff x="0" y="0"/>
          <a:chExt cx="0" cy="0"/>
        </a:xfrm>
      </p:grpSpPr>
      <p:grpSp>
        <p:nvGrpSpPr>
          <p:cNvPr id="1990" name="Group 1"/>
          <p:cNvGrpSpPr/>
          <p:nvPr/>
        </p:nvGrpSpPr>
        <p:grpSpPr>
          <a:xfrm>
            <a:off x="-146308" y="-146475"/>
            <a:ext cx="12485629" cy="7152643"/>
            <a:chOff x="0" y="0"/>
            <a:chExt cx="9364220" cy="5364480"/>
          </a:xfrm>
        </p:grpSpPr>
        <p:grpSp>
          <p:nvGrpSpPr>
            <p:cNvPr id="1957" name="Group 59"/>
            <p:cNvGrpSpPr/>
            <p:nvPr/>
          </p:nvGrpSpPr>
          <p:grpSpPr>
            <a:xfrm>
              <a:off x="338965" y="0"/>
              <a:ext cx="8686732" cy="91441"/>
              <a:chOff x="0" y="0"/>
              <a:chExt cx="8686732" cy="91440"/>
            </a:xfrm>
          </p:grpSpPr>
          <p:sp>
            <p:nvSpPr>
              <p:cNvPr id="1946"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47"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48"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49"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0"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1"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2"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3"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4"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5"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6"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grpSp>
        <p:grpSp>
          <p:nvGrpSpPr>
            <p:cNvPr id="1969" name="Group 60"/>
            <p:cNvGrpSpPr/>
            <p:nvPr/>
          </p:nvGrpSpPr>
          <p:grpSpPr>
            <a:xfrm>
              <a:off x="338965" y="5273040"/>
              <a:ext cx="8686732" cy="91441"/>
              <a:chOff x="0" y="0"/>
              <a:chExt cx="8686732" cy="91440"/>
            </a:xfrm>
          </p:grpSpPr>
          <p:sp>
            <p:nvSpPr>
              <p:cNvPr id="1958"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9"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0"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1"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2"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3"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4"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5"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6"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7"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8"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grpSp>
        <p:grpSp>
          <p:nvGrpSpPr>
            <p:cNvPr id="1979" name="Group 61"/>
            <p:cNvGrpSpPr/>
            <p:nvPr/>
          </p:nvGrpSpPr>
          <p:grpSpPr>
            <a:xfrm>
              <a:off x="0" y="347599"/>
              <a:ext cx="91441" cy="4664456"/>
              <a:chOff x="0" y="0"/>
              <a:chExt cx="91440" cy="4664456"/>
            </a:xfrm>
          </p:grpSpPr>
          <p:sp>
            <p:nvSpPr>
              <p:cNvPr id="1970"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1"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2"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3"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4"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5"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6"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7"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8"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grpSp>
        <p:grpSp>
          <p:nvGrpSpPr>
            <p:cNvPr id="1989" name="Group 62"/>
            <p:cNvGrpSpPr/>
            <p:nvPr/>
          </p:nvGrpSpPr>
          <p:grpSpPr>
            <a:xfrm>
              <a:off x="9272780" y="347598"/>
              <a:ext cx="91441" cy="4663442"/>
              <a:chOff x="0" y="0"/>
              <a:chExt cx="91440" cy="4663440"/>
            </a:xfrm>
          </p:grpSpPr>
          <p:sp>
            <p:nvSpPr>
              <p:cNvPr id="1980"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1"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2"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3"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4"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5"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6"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7"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8"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grpSp>
      </p:grpSp>
      <p:sp>
        <p:nvSpPr>
          <p:cNvPr id="1991" name="Title Text"/>
          <p:cNvSpPr txBox="1">
            <a:spLocks noGrp="1"/>
          </p:cNvSpPr>
          <p:nvPr>
            <p:ph type="title"/>
          </p:nvPr>
        </p:nvSpPr>
        <p:spPr>
          <a:xfrm>
            <a:off x="280415" y="268225"/>
            <a:ext cx="5522979" cy="1066801"/>
          </a:xfrm>
          <a:prstGeom prst="rect">
            <a:avLst/>
          </a:prstGeom>
        </p:spPr>
        <p:txBody>
          <a:bodyPr>
            <a:normAutofit/>
          </a:bodyPr>
          <a:lstStyle>
            <a:lvl1pPr>
              <a:defRPr sz="3200">
                <a:solidFill>
                  <a:schemeClr val="accent2"/>
                </a:solidFill>
                <a:latin typeface="Arial"/>
                <a:ea typeface="Arial"/>
                <a:cs typeface="Arial"/>
                <a:sym typeface="Arial"/>
              </a:defRPr>
            </a:lvl1pPr>
          </a:lstStyle>
          <a:p>
            <a:r>
              <a:t>Title Text</a:t>
            </a:r>
          </a:p>
        </p:txBody>
      </p:sp>
      <p:sp>
        <p:nvSpPr>
          <p:cNvPr id="1992" name="Body Level One…"/>
          <p:cNvSpPr txBox="1">
            <a:spLocks noGrp="1"/>
          </p:cNvSpPr>
          <p:nvPr>
            <p:ph type="body" idx="1"/>
          </p:nvPr>
        </p:nvSpPr>
        <p:spPr>
          <a:xfrm>
            <a:off x="292605" y="1658112"/>
            <a:ext cx="11594504" cy="4336289"/>
          </a:xfrm>
          <a:prstGeom prst="rect">
            <a:avLst/>
          </a:prstGeom>
        </p:spPr>
        <p:txBody>
          <a:bodyPr>
            <a:normAutofit/>
          </a:bodyPr>
          <a:lstStyle>
            <a:lvl1pPr>
              <a:defRPr>
                <a:solidFill>
                  <a:srgbClr val="FFFFFF"/>
                </a:solidFill>
                <a:latin typeface="+mn-lt"/>
                <a:ea typeface="+mn-ea"/>
                <a:cs typeface="+mn-cs"/>
                <a:sym typeface="IBM Plex Sans"/>
              </a:defRPr>
            </a:lvl1pPr>
            <a:lvl2pPr marL="266693" indent="-266693">
              <a:buChar char="•"/>
              <a:defRPr>
                <a:solidFill>
                  <a:srgbClr val="FFFFFF"/>
                </a:solidFill>
                <a:latin typeface="+mn-lt"/>
                <a:ea typeface="+mn-ea"/>
                <a:cs typeface="+mn-cs"/>
                <a:sym typeface="IBM Plex Sans"/>
              </a:defRPr>
            </a:lvl2pPr>
            <a:lvl3pPr marL="520370" indent="-294817">
              <a:buChar char="⎯"/>
              <a:defRPr>
                <a:solidFill>
                  <a:srgbClr val="FFFFFF"/>
                </a:solidFill>
                <a:latin typeface="+mn-lt"/>
                <a:ea typeface="+mn-ea"/>
                <a:cs typeface="+mn-cs"/>
                <a:sym typeface="IBM Plex Sans"/>
              </a:defRPr>
            </a:lvl3pPr>
            <a:lvl4pPr marL="750628" indent="-282857">
              <a:buChar char="o"/>
              <a:defRPr>
                <a:solidFill>
                  <a:srgbClr val="FFFFFF"/>
                </a:solidFill>
                <a:latin typeface="+mn-lt"/>
                <a:ea typeface="+mn-ea"/>
                <a:cs typeface="+mn-cs"/>
                <a:sym typeface="IBM Plex Sans"/>
              </a:defRPr>
            </a:lvl4pPr>
            <a:lvl5pPr marL="986342" indent="-296326">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993" name="Slide Number"/>
          <p:cNvSpPr txBox="1">
            <a:spLocks noGrp="1"/>
          </p:cNvSpPr>
          <p:nvPr>
            <p:ph type="sldNum" sz="quarter" idx="2"/>
          </p:nvPr>
        </p:nvSpPr>
        <p:spPr>
          <a:xfrm>
            <a:off x="8154430" y="6187074"/>
            <a:ext cx="583170" cy="338552"/>
          </a:xfrm>
          <a:prstGeom prst="rect">
            <a:avLst/>
          </a:prstGeom>
        </p:spPr>
        <p:txBody>
          <a:bodyPr lIns="45719" tIns="45719" rIns="45719" bIns="45719"/>
          <a:lstStyle>
            <a:lvl1pPr marL="237061" indent="-237061" defTabSz="948243">
              <a:spcBef>
                <a:spcPts val="1600"/>
              </a:spcBef>
              <a:buSzPct val="100000"/>
              <a:buChar char="•"/>
              <a:defRPr sz="16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41361398"/>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1_boxes (4 tall)">
    <p:spTree>
      <p:nvGrpSpPr>
        <p:cNvPr id="1" name=""/>
        <p:cNvGrpSpPr/>
        <p:nvPr/>
      </p:nvGrpSpPr>
      <p:grpSpPr>
        <a:xfrm>
          <a:off x="0" y="0"/>
          <a:ext cx="0" cy="0"/>
          <a:chOff x="0" y="0"/>
          <a:chExt cx="0" cy="0"/>
        </a:xfrm>
      </p:grpSpPr>
      <p:sp>
        <p:nvSpPr>
          <p:cNvPr id="2000" name="Body Level One…"/>
          <p:cNvSpPr txBox="1">
            <a:spLocks noGrp="1"/>
          </p:cNvSpPr>
          <p:nvPr>
            <p:ph type="body" sz="half" idx="1"/>
          </p:nvPr>
        </p:nvSpPr>
        <p:spPr>
          <a:xfrm>
            <a:off x="0" y="0"/>
            <a:ext cx="3048000" cy="6864096"/>
          </a:xfrm>
          <a:prstGeom prst="rect">
            <a:avLst/>
          </a:prstGeom>
        </p:spPr>
        <p:txBody>
          <a:bodyPr lIns="177800" tIns="177800" rIns="177800" bIns="177800">
            <a:normAutofit/>
          </a:bodyPr>
          <a:lstStyle>
            <a:lvl1pPr marL="67732"/>
            <a:lvl2pPr marL="296327" indent="-231641"/>
            <a:lvl3pPr marL="524926"/>
            <a:lvl4pPr marL="905920"/>
            <a:lvl5pPr marL="1138750"/>
          </a:lstStyle>
          <a:p>
            <a:r>
              <a:t>Body Level One</a:t>
            </a:r>
          </a:p>
          <a:p>
            <a:pPr lvl="1"/>
            <a:r>
              <a:t>Body Level Two</a:t>
            </a:r>
          </a:p>
          <a:p>
            <a:pPr lvl="2"/>
            <a:r>
              <a:t>Body Level Three</a:t>
            </a:r>
          </a:p>
          <a:p>
            <a:pPr lvl="3"/>
            <a:r>
              <a:t>Body Level Four</a:t>
            </a:r>
          </a:p>
          <a:p>
            <a:pPr lvl="4"/>
            <a:r>
              <a:t>Body Level Five</a:t>
            </a:r>
          </a:p>
        </p:txBody>
      </p:sp>
      <p:sp>
        <p:nvSpPr>
          <p:cNvPr id="20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02" name="Straight Connector 9"/>
          <p:cNvSpPr/>
          <p:nvPr/>
        </p:nvSpPr>
        <p:spPr>
          <a:xfrm flipV="1">
            <a:off x="9141026" y="313267"/>
            <a:ext cx="1" cy="5681133"/>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113712616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390"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391"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92" name="Text Placeholder 2"/>
          <p:cNvSpPr>
            <a:spLocks noGrp="1"/>
          </p:cNvSpPr>
          <p:nvPr>
            <p:ph type="body" sz="quarter" idx="21"/>
          </p:nvPr>
        </p:nvSpPr>
        <p:spPr>
          <a:xfrm>
            <a:off x="3340608" y="1683511"/>
            <a:ext cx="2450593" cy="4336289"/>
          </a:xfrm>
          <a:prstGeom prst="rect">
            <a:avLst/>
          </a:prstGeom>
        </p:spPr>
        <p:txBody>
          <a:bodyPr>
            <a:normAutofit/>
          </a:bodyPr>
          <a:lstStyle>
            <a:lvl1pPr>
              <a:spcBef>
                <a:spcPts val="400"/>
              </a:spcBef>
              <a:defRPr sz="1000">
                <a:latin typeface="IBM Plex Sans Medium"/>
                <a:sym typeface="IBM Plex Sans Medium"/>
              </a:defRPr>
            </a:lvl1pPr>
          </a:lstStyle>
          <a:p>
            <a:pPr>
              <a:spcBef>
                <a:spcPts val="300"/>
              </a:spcBef>
              <a:defRPr sz="1000">
                <a:latin typeface="IBM Plex Sans Medium"/>
                <a:ea typeface="IBM Plex Sans Medium"/>
                <a:cs typeface="IBM Plex Sans Medium"/>
                <a:sym typeface="IBM Plex Sans Medium"/>
              </a:defRPr>
            </a:pPr>
            <a:endParaRPr/>
          </a:p>
        </p:txBody>
      </p:sp>
      <p:sp>
        <p:nvSpPr>
          <p:cNvPr id="393" name="Text Placeholder 3"/>
          <p:cNvSpPr>
            <a:spLocks noGrp="1"/>
          </p:cNvSpPr>
          <p:nvPr>
            <p:ph type="body" sz="half" idx="22"/>
          </p:nvPr>
        </p:nvSpPr>
        <p:spPr>
          <a:xfrm>
            <a:off x="6364224" y="1621536"/>
            <a:ext cx="5522977" cy="4372864"/>
          </a:xfrm>
          <a:prstGeom prst="rect">
            <a:avLst/>
          </a:prstGeom>
        </p:spPr>
        <p:txBody>
          <a:bodyPr>
            <a:normAutofit/>
          </a:bodyPr>
          <a:lstStyle/>
          <a:p>
            <a:pPr>
              <a:defRPr sz="2400">
                <a:latin typeface="IBM Plex Sans Medium"/>
                <a:ea typeface="IBM Plex Sans Medium"/>
                <a:cs typeface="IBM Plex Sans Medium"/>
                <a:sym typeface="IBM Plex Sans Medium"/>
              </a:defRPr>
            </a:pPr>
            <a:endParaRPr/>
          </a:p>
        </p:txBody>
      </p:sp>
      <p:sp>
        <p:nvSpPr>
          <p:cNvPr id="3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76246148"/>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pic>
        <p:nvPicPr>
          <p:cNvPr id="6" name="Picture"/>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147140793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24652987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18816183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70"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21523556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370724505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p>
            <a:r>
              <a:rPr lang="en-US" dirty="0"/>
              <a:t>Data Fabric / March, 2024 / © 2024 IBM Corporation</a:t>
            </a:r>
          </a:p>
        </p:txBody>
      </p:sp>
      <p:pic>
        <p:nvPicPr>
          <p:cNvPr id="6" name="Picture"/>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3118103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6_cover">
    <p:bg>
      <p:bgPr>
        <a:solidFill>
          <a:schemeClr val="bg1"/>
        </a:solidFill>
        <a:effectLst/>
      </p:bgPr>
    </p:bg>
    <p:spTree>
      <p:nvGrpSpPr>
        <p:cNvPr id="1" name=""/>
        <p:cNvGrpSpPr/>
        <p:nvPr/>
      </p:nvGrpSpPr>
      <p:grpSpPr>
        <a:xfrm>
          <a:off x="0" y="0"/>
          <a:ext cx="0" cy="0"/>
          <a:chOff x="0" y="0"/>
          <a:chExt cx="0" cy="0"/>
        </a:xfrm>
      </p:grpSpPr>
      <p:pic>
        <p:nvPicPr>
          <p:cNvPr id="4" name="Picture 7" descr="Picture 7">
            <a:extLst>
              <a:ext uri="{FF2B5EF4-FFF2-40B4-BE49-F238E27FC236}">
                <a16:creationId xmlns:a16="http://schemas.microsoft.com/office/drawing/2014/main" id="{B7B239EC-FFA8-291E-1BFB-AEDAF6E9B55B}"/>
              </a:ext>
            </a:extLst>
          </p:cNvPr>
          <p:cNvPicPr>
            <a:picLocks noChangeAspect="1"/>
          </p:cNvPicPr>
          <p:nvPr/>
        </p:nvPicPr>
        <p:blipFill>
          <a:blip/>
          <a:stretch>
            <a:fillRect/>
          </a:stretch>
        </p:blipFill>
        <p:spPr>
          <a:xfrm>
            <a:off x="6968" y="608"/>
            <a:ext cx="12178064" cy="6856781"/>
          </a:xfrm>
          <a:prstGeom prst="rect">
            <a:avLst/>
          </a:prstGeom>
          <a:ln w="12700">
            <a:miter lim="400000"/>
          </a:ln>
        </p:spPr>
      </p:pic>
      <p:sp>
        <p:nvSpPr>
          <p:cNvPr id="2" name="Title 1"/>
          <p:cNvSpPr>
            <a:spLocks noGrp="1"/>
          </p:cNvSpPr>
          <p:nvPr>
            <p:ph type="title"/>
          </p:nvPr>
        </p:nvSpPr>
        <p:spPr>
          <a:xfrm>
            <a:off x="2" y="3"/>
            <a:ext cx="6089033" cy="6006183"/>
          </a:xfrm>
        </p:spPr>
        <p:txBody>
          <a:bodyPr lIns="274320" tIns="274320"/>
          <a:lstStyle>
            <a:lvl1pPr>
              <a:lnSpc>
                <a:spcPct val="100000"/>
              </a:lnSpc>
              <a:spcAft>
                <a:spcPts val="0"/>
              </a:spcAft>
              <a:defRPr>
                <a:solidFill>
                  <a:schemeClr val="accent1"/>
                </a:solidFill>
              </a:defRPr>
            </a:lvl1pPr>
          </a:lstStyle>
          <a:p>
            <a:r>
              <a:rPr lang="en-US"/>
              <a:t>Click to edit Master title style</a:t>
            </a:r>
            <a:endParaRPr lang="en-US" dirty="0"/>
          </a:p>
        </p:txBody>
      </p:sp>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Tree>
    <p:extLst>
      <p:ext uri="{BB962C8B-B14F-4D97-AF65-F5344CB8AC3E}">
        <p14:creationId xmlns:p14="http://schemas.microsoft.com/office/powerpoint/2010/main" val="318802332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381241004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70" y="610"/>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28997917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91752" y="6273671"/>
            <a:ext cx="695449" cy="277477"/>
          </a:xfrm>
          <a:prstGeom prst="rect">
            <a:avLst/>
          </a:prstGeom>
        </p:spPr>
      </p:pic>
    </p:spTree>
    <p:extLst>
      <p:ext uri="{BB962C8B-B14F-4D97-AF65-F5344CB8AC3E}">
        <p14:creationId xmlns:p14="http://schemas.microsoft.com/office/powerpoint/2010/main" val="14589256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957857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51598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53925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pt-BR"/>
              <a:t>Clique para editar os estilos de texto Mestres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9235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i="0">
                <a:solidFill>
                  <a:schemeClr val="accent2"/>
                </a:solidFill>
                <a:latin typeface="IBM Plex Sans Light" panose="020B0403050203000203" pitchFamily="34" charset="0"/>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681256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878423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4737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7_cover">
    <p:bg>
      <p:bgPr>
        <a:solidFill>
          <a:schemeClr val="bg1"/>
        </a:solidFill>
        <a:effectLst/>
      </p:bgPr>
    </p:bg>
    <p:spTree>
      <p:nvGrpSpPr>
        <p:cNvPr id="1" name=""/>
        <p:cNvGrpSpPr/>
        <p:nvPr/>
      </p:nvGrpSpPr>
      <p:grpSpPr>
        <a:xfrm>
          <a:off x="0" y="0"/>
          <a:ext cx="0" cy="0"/>
          <a:chOff x="0" y="0"/>
          <a:chExt cx="0" cy="0"/>
        </a:xfrm>
      </p:grpSpPr>
      <p:pic>
        <p:nvPicPr>
          <p:cNvPr id="3" name="Picture 7" descr="Picture 7">
            <a:extLst>
              <a:ext uri="{FF2B5EF4-FFF2-40B4-BE49-F238E27FC236}">
                <a16:creationId xmlns:a16="http://schemas.microsoft.com/office/drawing/2014/main" id="{2991539F-C407-F10C-AE69-67B594726C5C}"/>
              </a:ext>
            </a:extLst>
          </p:cNvPr>
          <p:cNvPicPr>
            <a:picLocks noChangeAspect="1"/>
          </p:cNvPicPr>
          <p:nvPr/>
        </p:nvPicPr>
        <p:blipFill>
          <a:blip/>
          <a:stretch>
            <a:fillRect/>
          </a:stretch>
        </p:blipFill>
        <p:spPr>
          <a:xfrm>
            <a:off x="3" y="608"/>
            <a:ext cx="12178063" cy="6856781"/>
          </a:xfrm>
          <a:prstGeom prst="rect">
            <a:avLst/>
          </a:prstGeom>
          <a:ln w="12700">
            <a:miter lim="400000"/>
          </a:ln>
        </p:spPr>
      </p:pic>
      <p:sp>
        <p:nvSpPr>
          <p:cNvPr id="2" name="Title 1"/>
          <p:cNvSpPr>
            <a:spLocks noGrp="1"/>
          </p:cNvSpPr>
          <p:nvPr>
            <p:ph type="title"/>
          </p:nvPr>
        </p:nvSpPr>
        <p:spPr>
          <a:xfrm>
            <a:off x="2" y="3"/>
            <a:ext cx="6089033" cy="6006183"/>
          </a:xfrm>
        </p:spPr>
        <p:txBody>
          <a:bodyPr lIns="274320" tIns="274320"/>
          <a:lstStyle>
            <a:lvl1pPr>
              <a:lnSpc>
                <a:spcPct val="100000"/>
              </a:lnSpc>
              <a:spcAft>
                <a:spcPts val="0"/>
              </a:spcAft>
              <a:defRPr>
                <a:solidFill>
                  <a:schemeClr val="accent1"/>
                </a:solidFill>
              </a:defRPr>
            </a:lvl1pPr>
          </a:lstStyle>
          <a:p>
            <a:r>
              <a:rPr lang="en-US"/>
              <a:t>Click to edit Master title style</a:t>
            </a:r>
            <a:endParaRPr lang="en-US" dirty="0"/>
          </a:p>
        </p:txBody>
      </p:sp>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Tree>
    <p:extLst>
      <p:ext uri="{BB962C8B-B14F-4D97-AF65-F5344CB8AC3E}">
        <p14:creationId xmlns:p14="http://schemas.microsoft.com/office/powerpoint/2010/main" val="331800380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060292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pt-BR"/>
              <a:t>Clique para editar os estilos de texto Mestres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370629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320542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1159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631518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pt-BR"/>
              <a:t>Clique para editar o título Mestre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3114740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663075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09234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793672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7"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856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8_cover">
    <p:bg>
      <p:bgPr>
        <a:solidFill>
          <a:schemeClr val="bg1"/>
        </a:solidFill>
        <a:effectLst/>
      </p:bgPr>
    </p:bg>
    <p:spTree>
      <p:nvGrpSpPr>
        <p:cNvPr id="1" name=""/>
        <p:cNvGrpSpPr/>
        <p:nvPr/>
      </p:nvGrpSpPr>
      <p:grpSpPr>
        <a:xfrm>
          <a:off x="0" y="0"/>
          <a:ext cx="0" cy="0"/>
          <a:chOff x="0" y="0"/>
          <a:chExt cx="0" cy="0"/>
        </a:xfrm>
      </p:grpSpPr>
      <p:pic>
        <p:nvPicPr>
          <p:cNvPr id="4" name="Picture 7" descr="Picture 7">
            <a:extLst>
              <a:ext uri="{FF2B5EF4-FFF2-40B4-BE49-F238E27FC236}">
                <a16:creationId xmlns:a16="http://schemas.microsoft.com/office/drawing/2014/main" id="{ADAA7D90-FF06-BE00-4EE7-D1B2F8C0A9D0}"/>
              </a:ext>
            </a:extLst>
          </p:cNvPr>
          <p:cNvPicPr>
            <a:picLocks noChangeAspect="1"/>
          </p:cNvPicPr>
          <p:nvPr/>
        </p:nvPicPr>
        <p:blipFill>
          <a:blip/>
          <a:stretch>
            <a:fillRect/>
          </a:stretch>
        </p:blipFill>
        <p:spPr>
          <a:xfrm>
            <a:off x="6973" y="611"/>
            <a:ext cx="12178063" cy="6856780"/>
          </a:xfrm>
          <a:prstGeom prst="rect">
            <a:avLst/>
          </a:prstGeom>
          <a:ln w="12700">
            <a:miter lim="400000"/>
          </a:ln>
        </p:spPr>
      </p:pic>
      <p:sp>
        <p:nvSpPr>
          <p:cNvPr id="2" name="Title 1"/>
          <p:cNvSpPr>
            <a:spLocks noGrp="1"/>
          </p:cNvSpPr>
          <p:nvPr>
            <p:ph type="title"/>
          </p:nvPr>
        </p:nvSpPr>
        <p:spPr>
          <a:xfrm>
            <a:off x="2" y="3"/>
            <a:ext cx="6089033" cy="6006183"/>
          </a:xfrm>
        </p:spPr>
        <p:txBody>
          <a:bodyPr lIns="274320" tIns="274320"/>
          <a:lstStyle>
            <a:lvl1pPr>
              <a:lnSpc>
                <a:spcPct val="100000"/>
              </a:lnSpc>
              <a:spcAft>
                <a:spcPts val="0"/>
              </a:spcAft>
              <a:defRPr>
                <a:solidFill>
                  <a:schemeClr val="accent1"/>
                </a:solidFill>
              </a:defRPr>
            </a:lvl1pPr>
          </a:lstStyle>
          <a:p>
            <a:r>
              <a:rPr lang="en-US"/>
              <a:t>Click to edit Master title style</a:t>
            </a:r>
            <a:endParaRPr lang="en-US" dirty="0"/>
          </a:p>
        </p:txBody>
      </p:sp>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Tree>
    <p:extLst>
      <p:ext uri="{BB962C8B-B14F-4D97-AF65-F5344CB8AC3E}">
        <p14:creationId xmlns:p14="http://schemas.microsoft.com/office/powerpoint/2010/main" val="284746905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7"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829998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solidFill>
                  <a:schemeClr val="tx1"/>
                </a:solidFill>
              </a:defRPr>
            </a:lvl1pPr>
          </a:lstStyle>
          <a:p>
            <a:r>
              <a:rPr lang="pt-BR"/>
              <a:t>Clique para editar o título Mestre</a:t>
            </a:r>
            <a:endParaRPr lang="en-US" dirty="0"/>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907182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pt-BR"/>
              <a:t>Clique para editar o título Mestre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416517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067956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85404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214505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709161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0508267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840094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pt-BR"/>
              <a:t>Clique no ícone para adicionar tabela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085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60A8-C64E-4CBC-4C57-B6D678CC9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29B735-C6E0-3951-5FC2-4D251F9AB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BC1A9-2D27-18A5-897F-DE64F4D420ED}"/>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5" name="Footer Placeholder 4">
            <a:extLst>
              <a:ext uri="{FF2B5EF4-FFF2-40B4-BE49-F238E27FC236}">
                <a16:creationId xmlns:a16="http://schemas.microsoft.com/office/drawing/2014/main" id="{64537FA7-17C7-B245-F6AF-7C01E71FAB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4CCED-BB15-7DE0-CB87-DA95ED29482F}"/>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422149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9_cover">
    <p:bg>
      <p:bgPr>
        <a:solidFill>
          <a:schemeClr val="bg1"/>
        </a:solidFill>
        <a:effectLst/>
      </p:bgPr>
    </p:bg>
    <p:spTree>
      <p:nvGrpSpPr>
        <p:cNvPr id="1" name=""/>
        <p:cNvGrpSpPr/>
        <p:nvPr/>
      </p:nvGrpSpPr>
      <p:grpSpPr>
        <a:xfrm>
          <a:off x="0" y="0"/>
          <a:ext cx="0" cy="0"/>
          <a:chOff x="0" y="0"/>
          <a:chExt cx="0" cy="0"/>
        </a:xfrm>
      </p:grpSpPr>
      <p:pic>
        <p:nvPicPr>
          <p:cNvPr id="3" name="Picture 4" descr="Picture 4">
            <a:extLst>
              <a:ext uri="{FF2B5EF4-FFF2-40B4-BE49-F238E27FC236}">
                <a16:creationId xmlns:a16="http://schemas.microsoft.com/office/drawing/2014/main" id="{44699B90-B17F-8D61-F23F-92A39022431B}"/>
              </a:ext>
            </a:extLst>
          </p:cNvPr>
          <p:cNvPicPr>
            <a:picLocks noChangeAspect="1"/>
          </p:cNvPicPr>
          <p:nvPr/>
        </p:nvPicPr>
        <p:blipFill>
          <a:blip/>
          <a:stretch>
            <a:fillRect/>
          </a:stretch>
        </p:blipFill>
        <p:spPr>
          <a:xfrm>
            <a:off x="0" y="1"/>
            <a:ext cx="12192000" cy="6864627"/>
          </a:xfrm>
          <a:prstGeom prst="rect">
            <a:avLst/>
          </a:prstGeom>
          <a:ln w="12700">
            <a:miter lim="400000"/>
          </a:ln>
        </p:spPr>
      </p:pic>
      <p:sp>
        <p:nvSpPr>
          <p:cNvPr id="2" name="Title 1"/>
          <p:cNvSpPr>
            <a:spLocks noGrp="1"/>
          </p:cNvSpPr>
          <p:nvPr>
            <p:ph type="title"/>
          </p:nvPr>
        </p:nvSpPr>
        <p:spPr>
          <a:xfrm>
            <a:off x="2" y="3"/>
            <a:ext cx="6089033" cy="6006183"/>
          </a:xfrm>
        </p:spPr>
        <p:txBody>
          <a:bodyPr lIns="274320" tIns="274320"/>
          <a:lstStyle>
            <a:lvl1pPr>
              <a:lnSpc>
                <a:spcPct val="100000"/>
              </a:lnSpc>
              <a:spcAft>
                <a:spcPts val="0"/>
              </a:spcAft>
              <a:defRPr>
                <a:solidFill>
                  <a:schemeClr val="accent1"/>
                </a:solidFill>
              </a:defRPr>
            </a:lvl1pPr>
          </a:lstStyle>
          <a:p>
            <a:r>
              <a:rPr lang="en-US"/>
              <a:t>Click to edit Master title style</a:t>
            </a:r>
            <a:endParaRPr lang="en-US" dirty="0"/>
          </a:p>
        </p:txBody>
      </p:sp>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Tree>
    <p:extLst>
      <p:ext uri="{BB962C8B-B14F-4D97-AF65-F5344CB8AC3E}">
        <p14:creationId xmlns:p14="http://schemas.microsoft.com/office/powerpoint/2010/main" val="88272386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7147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0637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pt-BR"/>
              <a:t>Clique para editar os estilos de texto Mestres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pt-BR"/>
              <a:t>Clique para editar os estilos de texto Mestres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Data Fabric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861866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230930" y="3083847"/>
            <a:ext cx="1730141" cy="690308"/>
          </a:xfrm>
          <a:prstGeom prst="rect">
            <a:avLst/>
          </a:prstGeom>
        </p:spPr>
      </p:pic>
    </p:spTree>
    <p:extLst>
      <p:ext uri="{BB962C8B-B14F-4D97-AF65-F5344CB8AC3E}">
        <p14:creationId xmlns:p14="http://schemas.microsoft.com/office/powerpoint/2010/main" val="400360690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230931" y="3083847"/>
            <a:ext cx="1730139" cy="690308"/>
          </a:xfrm>
          <a:prstGeom prst="rect">
            <a:avLst/>
          </a:prstGeom>
        </p:spPr>
      </p:pic>
    </p:spTree>
    <p:extLst>
      <p:ext uri="{BB962C8B-B14F-4D97-AF65-F5344CB8AC3E}">
        <p14:creationId xmlns:p14="http://schemas.microsoft.com/office/powerpoint/2010/main" val="184913830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230930" y="3083846"/>
            <a:ext cx="1730141" cy="690309"/>
          </a:xfrm>
          <a:prstGeom prst="rect">
            <a:avLst/>
          </a:prstGeom>
        </p:spPr>
      </p:pic>
    </p:spTree>
    <p:extLst>
      <p:ext uri="{BB962C8B-B14F-4D97-AF65-F5344CB8AC3E}">
        <p14:creationId xmlns:p14="http://schemas.microsoft.com/office/powerpoint/2010/main" val="180401231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8"/>
            <a:ext cx="5523781" cy="6287293"/>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9" cy="5239544"/>
          </a:xfrm>
        </p:spPr>
        <p:txBody>
          <a:bodyPr/>
          <a:lstStyle>
            <a:lvl1pPr>
              <a:lnSpc>
                <a:spcPct val="100000"/>
              </a:lnSpc>
              <a:defRPr sz="43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517640113"/>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9757954"/>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5"/>
            <a:ext cx="5519020" cy="2286793"/>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20" y="288037"/>
            <a:ext cx="2476177"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2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1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02692759"/>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56" name="Title Text"/>
          <p:cNvSpPr txBox="1">
            <a:spLocks noGrp="1"/>
          </p:cNvSpPr>
          <p:nvPr>
            <p:ph type="title"/>
          </p:nvPr>
        </p:nvSpPr>
        <p:spPr>
          <a:xfrm>
            <a:off x="280415" y="169334"/>
            <a:ext cx="5522979" cy="5726177"/>
          </a:xfrm>
          <a:prstGeom prst="rect">
            <a:avLst/>
          </a:prstGeom>
        </p:spPr>
        <p:txBody>
          <a:bodyPr/>
          <a:lstStyle>
            <a:lvl1pPr>
              <a:defRPr sz="3200">
                <a:solidFill>
                  <a:schemeClr val="accent2"/>
                </a:solidFill>
                <a:latin typeface="+mj-lt"/>
                <a:ea typeface="+mj-ea"/>
                <a:cs typeface="+mj-cs"/>
                <a:sym typeface="IBM Plex Sans Light"/>
              </a:defRPr>
            </a:lvl1pPr>
          </a:lstStyle>
          <a:p>
            <a:r>
              <a:t>Title Text</a:t>
            </a:r>
          </a:p>
        </p:txBody>
      </p:sp>
      <p:pic>
        <p:nvPicPr>
          <p:cNvPr id="57" name="Picture" descr="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5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398973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0_cover">
    <p:bg>
      <p:bgPr>
        <a:solidFill>
          <a:schemeClr val="bg1"/>
        </a:solidFill>
        <a:effectLst/>
      </p:bgPr>
    </p:bg>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40C33A35-B885-8BB0-95D7-843711D43DBB}"/>
              </a:ext>
            </a:extLst>
          </p:cNvPr>
          <p:cNvPicPr>
            <a:picLocks noChangeAspect="1"/>
          </p:cNvPicPr>
          <p:nvPr/>
        </p:nvPicPr>
        <p:blipFill>
          <a:blip/>
          <a:stretch>
            <a:fillRect/>
          </a:stretch>
        </p:blipFill>
        <p:spPr>
          <a:xfrm>
            <a:off x="-2017" y="5084"/>
            <a:ext cx="12171209" cy="6852921"/>
          </a:xfrm>
          <a:prstGeom prst="rect">
            <a:avLst/>
          </a:prstGeom>
          <a:ln w="12700">
            <a:miter lim="400000"/>
          </a:ln>
        </p:spPr>
      </p:pic>
      <p:sp>
        <p:nvSpPr>
          <p:cNvPr id="2" name="Title 1"/>
          <p:cNvSpPr>
            <a:spLocks noGrp="1"/>
          </p:cNvSpPr>
          <p:nvPr>
            <p:ph type="title"/>
          </p:nvPr>
        </p:nvSpPr>
        <p:spPr>
          <a:xfrm>
            <a:off x="2" y="3"/>
            <a:ext cx="6089033" cy="6006183"/>
          </a:xfrm>
        </p:spPr>
        <p:txBody>
          <a:bodyPr lIns="274320" tIns="274320"/>
          <a:lstStyle>
            <a:lvl1pPr>
              <a:lnSpc>
                <a:spcPct val="100000"/>
              </a:lnSpc>
              <a:spcAft>
                <a:spcPts val="0"/>
              </a:spcAft>
              <a:defRPr>
                <a:solidFill>
                  <a:schemeClr val="accent1"/>
                </a:solidFill>
              </a:defRPr>
            </a:lvl1pPr>
          </a:lstStyle>
          <a:p>
            <a:r>
              <a:rPr lang="en-US"/>
              <a:t>Click to edit Master title style</a:t>
            </a:r>
            <a:endParaRPr lang="en-US" dirty="0"/>
          </a:p>
        </p:txBody>
      </p:sp>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Tree>
    <p:extLst>
      <p:ext uri="{BB962C8B-B14F-4D97-AF65-F5344CB8AC3E}">
        <p14:creationId xmlns:p14="http://schemas.microsoft.com/office/powerpoint/2010/main" val="146489609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cover, image 1">
    <p:spTree>
      <p:nvGrpSpPr>
        <p:cNvPr id="1" name=""/>
        <p:cNvGrpSpPr/>
        <p:nvPr/>
      </p:nvGrpSpPr>
      <p:grpSpPr>
        <a:xfrm>
          <a:off x="0" y="0"/>
          <a:ext cx="0" cy="0"/>
          <a:chOff x="0" y="0"/>
          <a:chExt cx="0" cy="0"/>
        </a:xfrm>
      </p:grpSpPr>
      <p:pic>
        <p:nvPicPr>
          <p:cNvPr id="6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 y="608"/>
            <a:ext cx="12178064" cy="6856781"/>
          </a:xfrm>
          <a:prstGeom prst="rect">
            <a:avLst/>
          </a:prstGeom>
          <a:ln w="12700">
            <a:miter lim="400000"/>
          </a:ln>
        </p:spPr>
      </p:pic>
      <p:sp>
        <p:nvSpPr>
          <p:cNvPr id="6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6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6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1001176"/>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pic>
        <p:nvPicPr>
          <p:cNvPr id="7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 y="608"/>
            <a:ext cx="12178064" cy="6856781"/>
          </a:xfrm>
          <a:prstGeom prst="rect">
            <a:avLst/>
          </a:prstGeom>
          <a:ln w="12700">
            <a:miter lim="400000"/>
          </a:ln>
        </p:spPr>
      </p:pic>
      <p:sp>
        <p:nvSpPr>
          <p:cNvPr id="7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7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7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878212"/>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pic>
        <p:nvPicPr>
          <p:cNvPr id="8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 y="608"/>
            <a:ext cx="12178063" cy="6856781"/>
          </a:xfrm>
          <a:prstGeom prst="rect">
            <a:avLst/>
          </a:prstGeom>
          <a:ln w="12700">
            <a:miter lim="400000"/>
          </a:ln>
        </p:spPr>
      </p:pic>
      <p:sp>
        <p:nvSpPr>
          <p:cNvPr id="8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8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8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57832307"/>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cover, image 4">
    <p:spTree>
      <p:nvGrpSpPr>
        <p:cNvPr id="1" name=""/>
        <p:cNvGrpSpPr/>
        <p:nvPr/>
      </p:nvGrpSpPr>
      <p:grpSpPr>
        <a:xfrm>
          <a:off x="0" y="0"/>
          <a:ext cx="0" cy="0"/>
          <a:chOff x="0" y="0"/>
          <a:chExt cx="0" cy="0"/>
        </a:xfrm>
      </p:grpSpPr>
      <p:pic>
        <p:nvPicPr>
          <p:cNvPr id="9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 y="609"/>
            <a:ext cx="12178063" cy="6856780"/>
          </a:xfrm>
          <a:prstGeom prst="rect">
            <a:avLst/>
          </a:prstGeom>
          <a:ln w="12700">
            <a:miter lim="400000"/>
          </a:ln>
        </p:spPr>
      </p:pic>
      <p:sp>
        <p:nvSpPr>
          <p:cNvPr id="9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9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9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67813863"/>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cover, image 5">
    <p:spTree>
      <p:nvGrpSpPr>
        <p:cNvPr id="1" name=""/>
        <p:cNvGrpSpPr/>
        <p:nvPr/>
      </p:nvGrpSpPr>
      <p:grpSpPr>
        <a:xfrm>
          <a:off x="0" y="0"/>
          <a:ext cx="0" cy="0"/>
          <a:chOff x="0" y="0"/>
          <a:chExt cx="0" cy="0"/>
        </a:xfrm>
      </p:grpSpPr>
      <p:pic>
        <p:nvPicPr>
          <p:cNvPr id="105" name="Picture 4" descr="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627"/>
          </a:xfrm>
          <a:prstGeom prst="rect">
            <a:avLst/>
          </a:prstGeom>
          <a:ln w="12700">
            <a:miter lim="400000"/>
          </a:ln>
        </p:spPr>
      </p:pic>
      <p:sp>
        <p:nvSpPr>
          <p:cNvPr id="10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10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10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4830486"/>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cover, image 6">
    <p:spTree>
      <p:nvGrpSpPr>
        <p:cNvPr id="1" name=""/>
        <p:cNvGrpSpPr/>
        <p:nvPr/>
      </p:nvGrpSpPr>
      <p:grpSpPr>
        <a:xfrm>
          <a:off x="0" y="0"/>
          <a:ext cx="0" cy="0"/>
          <a:chOff x="0" y="0"/>
          <a:chExt cx="0" cy="0"/>
        </a:xfrm>
      </p:grpSpPr>
      <p:pic>
        <p:nvPicPr>
          <p:cNvPr id="115" name="Picture 4" descr="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 y="5081"/>
            <a:ext cx="12171209" cy="6852921"/>
          </a:xfrm>
          <a:prstGeom prst="rect">
            <a:avLst/>
          </a:prstGeom>
          <a:ln w="12700">
            <a:miter lim="400000"/>
          </a:ln>
        </p:spPr>
      </p:pic>
      <p:sp>
        <p:nvSpPr>
          <p:cNvPr id="11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11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11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54231283"/>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cover, image 7">
    <p:spTree>
      <p:nvGrpSpPr>
        <p:cNvPr id="1" name=""/>
        <p:cNvGrpSpPr/>
        <p:nvPr/>
      </p:nvGrpSpPr>
      <p:grpSpPr>
        <a:xfrm>
          <a:off x="0" y="0"/>
          <a:ext cx="0" cy="0"/>
          <a:chOff x="0" y="0"/>
          <a:chExt cx="0" cy="0"/>
        </a:xfrm>
      </p:grpSpPr>
      <p:pic>
        <p:nvPicPr>
          <p:cNvPr id="12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 y="609"/>
            <a:ext cx="12178060" cy="6856780"/>
          </a:xfrm>
          <a:prstGeom prst="rect">
            <a:avLst/>
          </a:prstGeom>
          <a:ln w="12700">
            <a:miter lim="400000"/>
          </a:ln>
        </p:spPr>
      </p:pic>
      <p:sp>
        <p:nvSpPr>
          <p:cNvPr id="12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12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12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1156041"/>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cover, image 8">
    <p:spTree>
      <p:nvGrpSpPr>
        <p:cNvPr id="1" name=""/>
        <p:cNvGrpSpPr/>
        <p:nvPr/>
      </p:nvGrpSpPr>
      <p:grpSpPr>
        <a:xfrm>
          <a:off x="0" y="0"/>
          <a:ext cx="0" cy="0"/>
          <a:chOff x="0" y="0"/>
          <a:chExt cx="0" cy="0"/>
        </a:xfrm>
      </p:grpSpPr>
      <p:pic>
        <p:nvPicPr>
          <p:cNvPr id="13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 y="609"/>
            <a:ext cx="12178060" cy="6856777"/>
          </a:xfrm>
          <a:prstGeom prst="rect">
            <a:avLst/>
          </a:prstGeom>
          <a:ln w="12700">
            <a:miter lim="400000"/>
          </a:ln>
        </p:spPr>
      </p:pic>
      <p:sp>
        <p:nvSpPr>
          <p:cNvPr id="13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13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13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28973549"/>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2"/>
                </a:solidFill>
                <a:latin typeface="+mj-lt"/>
                <a:ea typeface="+mj-ea"/>
                <a:cs typeface="+mj-cs"/>
                <a:sym typeface="IBM Plex Sans Light"/>
              </a:defRPr>
            </a:lvl1pPr>
          </a:lstStyle>
          <a:p>
            <a:r>
              <a:t>Title Text</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857557"/>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280415" y="169333"/>
            <a:ext cx="5522979" cy="1066800"/>
          </a:xfrm>
          <a:prstGeom prst="rect">
            <a:avLst/>
          </a:prstGeom>
        </p:spPr>
        <p:txBody>
          <a:bodyPr>
            <a:normAutofit/>
          </a:bodyPr>
          <a:lstStyle>
            <a:lvl1pPr>
              <a:defRPr sz="3200">
                <a:solidFill>
                  <a:schemeClr val="accent2"/>
                </a:solidFill>
                <a:latin typeface="+mj-lt"/>
                <a:ea typeface="+mj-ea"/>
                <a:cs typeface="+mj-cs"/>
                <a:sym typeface="IBM Plex Sans Light"/>
              </a:defRPr>
            </a:lvl1pPr>
          </a:lstStyle>
          <a:p>
            <a:r>
              <a:t>Title Text</a:t>
            </a:r>
          </a:p>
        </p:txBody>
      </p:sp>
      <p:sp>
        <p:nvSpPr>
          <p:cNvPr id="154" name="Body Level One…"/>
          <p:cNvSpPr txBox="1">
            <a:spLocks noGrp="1"/>
          </p:cNvSpPr>
          <p:nvPr>
            <p:ph type="body" sz="half" idx="1"/>
          </p:nvPr>
        </p:nvSpPr>
        <p:spPr>
          <a:xfrm>
            <a:off x="292609" y="1658112"/>
            <a:ext cx="5498593" cy="4336289"/>
          </a:xfrm>
          <a:prstGeom prst="rect">
            <a:avLst/>
          </a:prstGeom>
        </p:spPr>
        <p:txBody>
          <a:bodyPr>
            <a:normAutofit/>
          </a:bodyPr>
          <a:lstStyle>
            <a:lvl1pPr>
              <a:spcBef>
                <a:spcPts val="0"/>
              </a:spcBef>
              <a:defRPr>
                <a:solidFill>
                  <a:schemeClr val="accent2"/>
                </a:solidFill>
              </a:defRPr>
            </a:lvl1pPr>
            <a:lvl2pPr marL="0" indent="0">
              <a:spcBef>
                <a:spcPts val="0"/>
              </a:spcBef>
              <a:buSzTx/>
              <a:buNone/>
              <a:defRPr>
                <a:solidFill>
                  <a:schemeClr val="accent2"/>
                </a:solidFill>
              </a:defRPr>
            </a:lvl2pPr>
            <a:lvl3pPr marL="0" indent="268812">
              <a:spcBef>
                <a:spcPts val="0"/>
              </a:spcBef>
              <a:buSzTx/>
              <a:buNone/>
              <a:defRPr>
                <a:solidFill>
                  <a:schemeClr val="accent2"/>
                </a:solidFill>
              </a:defRPr>
            </a:lvl3pPr>
            <a:lvl4pPr marL="0" indent="579960">
              <a:spcBef>
                <a:spcPts val="0"/>
              </a:spcBef>
              <a:buSzTx/>
              <a:buNone/>
              <a:defRPr>
                <a:solidFill>
                  <a:schemeClr val="accent2"/>
                </a:solidFill>
              </a:defRPr>
            </a:lvl4pPr>
            <a:lvl5pPr marL="0" indent="842422">
              <a:spcBef>
                <a:spcPts val="0"/>
              </a:spcBef>
              <a:buSzTx/>
              <a:buNone/>
              <a:defRPr>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55" name="Text Placeholder 2"/>
          <p:cNvSpPr>
            <a:spLocks noGrp="1"/>
          </p:cNvSpPr>
          <p:nvPr>
            <p:ph type="body" sz="half" idx="21"/>
          </p:nvPr>
        </p:nvSpPr>
        <p:spPr>
          <a:xfrm>
            <a:off x="6388608" y="1658112"/>
            <a:ext cx="5498593" cy="4336289"/>
          </a:xfrm>
          <a:prstGeom prst="rect">
            <a:avLst/>
          </a:prstGeom>
        </p:spPr>
        <p:txBody>
          <a:bodyPr>
            <a:normAutofit/>
          </a:bodyPr>
          <a:lstStyle>
            <a:lvl1pPr>
              <a:spcBef>
                <a:spcPts val="0"/>
              </a:spcBef>
              <a:defRPr>
                <a:solidFill>
                  <a:schemeClr val="accent2"/>
                </a:solidFill>
                <a:latin typeface="IBM Plex Sans Medium"/>
                <a:sym typeface="IBM Plex Sans Medium"/>
              </a:defRPr>
            </a:lvl1pPr>
          </a:lstStyle>
          <a:p>
            <a:pPr>
              <a:spcBef>
                <a:spcPts val="0"/>
              </a:spcBef>
              <a:defRPr>
                <a:solidFill>
                  <a:schemeClr val="accent2"/>
                </a:solidFill>
                <a:latin typeface="IBM Plex Sans Medium"/>
                <a:ea typeface="IBM Plex Sans Medium"/>
                <a:cs typeface="IBM Plex Sans Medium"/>
                <a:sym typeface="IBM Plex Sans Medium"/>
              </a:defRPr>
            </a:pPr>
            <a:endParaRP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6662378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2_cover">
    <p:bg>
      <p:bgPr>
        <a:solidFill>
          <a:schemeClr val="bg1"/>
        </a:solidFill>
        <a:effectLst/>
      </p:bgPr>
    </p:bg>
    <p:spTree>
      <p:nvGrpSpPr>
        <p:cNvPr id="1" name=""/>
        <p:cNvGrpSpPr/>
        <p:nvPr/>
      </p:nvGrpSpPr>
      <p:grpSpPr>
        <a:xfrm>
          <a:off x="0" y="0"/>
          <a:ext cx="0" cy="0"/>
          <a:chOff x="0" y="0"/>
          <a:chExt cx="0" cy="0"/>
        </a:xfrm>
      </p:grpSpPr>
      <p:pic>
        <p:nvPicPr>
          <p:cNvPr id="4" name="Picture 7" descr="Picture 7">
            <a:extLst>
              <a:ext uri="{FF2B5EF4-FFF2-40B4-BE49-F238E27FC236}">
                <a16:creationId xmlns:a16="http://schemas.microsoft.com/office/drawing/2014/main" id="{1F72BA05-AEF0-04F7-3B8A-8D336BC00F7A}"/>
              </a:ext>
            </a:extLst>
          </p:cNvPr>
          <p:cNvPicPr>
            <a:picLocks noChangeAspect="1"/>
          </p:cNvPicPr>
          <p:nvPr/>
        </p:nvPicPr>
        <p:blipFill>
          <a:blip/>
          <a:stretch>
            <a:fillRect/>
          </a:stretch>
        </p:blipFill>
        <p:spPr>
          <a:xfrm>
            <a:off x="2" y="614"/>
            <a:ext cx="12178060" cy="6856777"/>
          </a:xfrm>
          <a:prstGeom prst="rect">
            <a:avLst/>
          </a:prstGeom>
        </p:spPr>
      </p:pic>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
        <p:nvSpPr>
          <p:cNvPr id="7" name="Text Placeholder 6">
            <a:extLst>
              <a:ext uri="{FF2B5EF4-FFF2-40B4-BE49-F238E27FC236}">
                <a16:creationId xmlns:a16="http://schemas.microsoft.com/office/drawing/2014/main" id="{24F3EFF8-25C4-1740-87B4-33B0E5831098}"/>
              </a:ext>
            </a:extLst>
          </p:cNvPr>
          <p:cNvSpPr>
            <a:spLocks noGrp="1"/>
          </p:cNvSpPr>
          <p:nvPr>
            <p:ph type="body" sz="quarter" idx="10" hasCustomPrompt="1"/>
          </p:nvPr>
        </p:nvSpPr>
        <p:spPr>
          <a:xfrm>
            <a:off x="0" y="3"/>
            <a:ext cx="6096000" cy="6006183"/>
          </a:xfrm>
        </p:spPr>
        <p:txBody>
          <a:bodyPr lIns="274320" tIns="274320"/>
          <a:lstStyle>
            <a:lvl1pPr>
              <a:lnSpc>
                <a:spcPct val="100000"/>
              </a:lnSpc>
              <a:defRPr sz="3200"/>
            </a:lvl1pPr>
          </a:lstStyle>
          <a:p>
            <a:pPr lvl="0"/>
            <a:r>
              <a:rPr lang="en-US" dirty="0"/>
              <a:t>Click to edit Master title style</a:t>
            </a:r>
          </a:p>
        </p:txBody>
      </p:sp>
    </p:spTree>
    <p:extLst>
      <p:ext uri="{BB962C8B-B14F-4D97-AF65-F5344CB8AC3E}">
        <p14:creationId xmlns:p14="http://schemas.microsoft.com/office/powerpoint/2010/main" val="173650550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292609" y="237068"/>
            <a:ext cx="5510785" cy="1072897"/>
          </a:xfrm>
          <a:prstGeom prst="rect">
            <a:avLst/>
          </a:prstGeom>
        </p:spPr>
        <p:txBody>
          <a:bodyPr/>
          <a:lstStyle>
            <a:lvl1pPr>
              <a:defRPr sz="2133">
                <a:solidFill>
                  <a:schemeClr val="accent2"/>
                </a:solidFill>
                <a:latin typeface="+mj-lt"/>
                <a:ea typeface="+mj-ea"/>
                <a:cs typeface="+mj-cs"/>
                <a:sym typeface="IBM Plex Sans Light"/>
              </a:defRPr>
            </a:lvl1pPr>
          </a:lstStyle>
          <a:p>
            <a:r>
              <a:t>Title Text</a:t>
            </a:r>
          </a:p>
        </p:txBody>
      </p:sp>
      <p:sp>
        <p:nvSpPr>
          <p:cNvPr id="164" name="Body Level One…"/>
          <p:cNvSpPr txBox="1">
            <a:spLocks noGrp="1"/>
          </p:cNvSpPr>
          <p:nvPr>
            <p:ph type="body" sz="half" idx="1"/>
          </p:nvPr>
        </p:nvSpPr>
        <p:spPr>
          <a:xfrm>
            <a:off x="237068" y="1511807"/>
            <a:ext cx="5608321" cy="4482593"/>
          </a:xfrm>
          <a:prstGeom prst="rect">
            <a:avLst/>
          </a:prstGeom>
        </p:spPr>
        <p:txBody>
          <a:bodyPr>
            <a:normAutofit/>
          </a:bodyPr>
          <a:lstStyle>
            <a:lvl1pPr>
              <a:lnSpc>
                <a:spcPct val="90000"/>
              </a:lnSpc>
              <a:defRPr sz="12800">
                <a:solidFill>
                  <a:schemeClr val="accent2"/>
                </a:solidFill>
              </a:defRPr>
            </a:lvl1pPr>
            <a:lvl2pPr marL="1585358" indent="-1588403">
              <a:lnSpc>
                <a:spcPct val="90000"/>
              </a:lnSpc>
              <a:defRPr sz="12800">
                <a:solidFill>
                  <a:schemeClr val="accent2"/>
                </a:solidFill>
              </a:defRPr>
            </a:lvl2pPr>
            <a:lvl3pPr marL="1813956" indent="-1588403">
              <a:lnSpc>
                <a:spcPct val="90000"/>
              </a:lnSpc>
              <a:defRPr sz="12800">
                <a:solidFill>
                  <a:schemeClr val="accent2"/>
                </a:solidFill>
              </a:defRPr>
            </a:lvl3pPr>
            <a:lvl4pPr marL="2194950" indent="-1588403">
              <a:lnSpc>
                <a:spcPct val="90000"/>
              </a:lnSpc>
              <a:defRPr sz="12800">
                <a:solidFill>
                  <a:schemeClr val="accent2"/>
                </a:solidFill>
              </a:defRPr>
            </a:lvl4pPr>
            <a:lvl5pPr marL="2427781" indent="-1588403">
              <a:lnSpc>
                <a:spcPct val="90000"/>
              </a:lnSpc>
              <a:defRPr sz="128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3231478"/>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292609" y="237068"/>
            <a:ext cx="5510785" cy="1072897"/>
          </a:xfrm>
          <a:prstGeom prst="rect">
            <a:avLst/>
          </a:prstGeom>
        </p:spPr>
        <p:txBody>
          <a:bodyPr>
            <a:normAutofit/>
          </a:bodyPr>
          <a:lstStyle>
            <a:lvl1pPr>
              <a:defRPr sz="2133">
                <a:solidFill>
                  <a:schemeClr val="accent2"/>
                </a:solidFill>
                <a:latin typeface="+mj-lt"/>
                <a:ea typeface="+mj-ea"/>
                <a:cs typeface="+mj-cs"/>
                <a:sym typeface="IBM Plex Sans Light"/>
              </a:defRPr>
            </a:lvl1pPr>
          </a:lstStyle>
          <a:p>
            <a:r>
              <a:t>Title Text</a:t>
            </a:r>
          </a:p>
        </p:txBody>
      </p:sp>
      <p:sp>
        <p:nvSpPr>
          <p:cNvPr id="173" name="Body Level One…"/>
          <p:cNvSpPr txBox="1">
            <a:spLocks noGrp="1"/>
          </p:cNvSpPr>
          <p:nvPr>
            <p:ph type="body" sz="half" idx="1"/>
          </p:nvPr>
        </p:nvSpPr>
        <p:spPr>
          <a:xfrm>
            <a:off x="237068" y="1511807"/>
            <a:ext cx="5608321" cy="4482593"/>
          </a:xfrm>
          <a:prstGeom prst="rect">
            <a:avLst/>
          </a:prstGeom>
        </p:spPr>
        <p:txBody>
          <a:bodyPr>
            <a:normAutofit/>
          </a:bodyPr>
          <a:lstStyle>
            <a:lvl1pPr>
              <a:lnSpc>
                <a:spcPct val="90000"/>
              </a:lnSpc>
              <a:defRPr sz="12800">
                <a:solidFill>
                  <a:schemeClr val="accent2"/>
                </a:solidFill>
              </a:defRPr>
            </a:lvl1pPr>
            <a:lvl2pPr marL="1585358" indent="-1588403">
              <a:lnSpc>
                <a:spcPct val="90000"/>
              </a:lnSpc>
              <a:defRPr sz="12800">
                <a:solidFill>
                  <a:schemeClr val="accent2"/>
                </a:solidFill>
              </a:defRPr>
            </a:lvl2pPr>
            <a:lvl3pPr marL="1813956" indent="-1588403">
              <a:lnSpc>
                <a:spcPct val="90000"/>
              </a:lnSpc>
              <a:defRPr sz="12800">
                <a:solidFill>
                  <a:schemeClr val="accent2"/>
                </a:solidFill>
              </a:defRPr>
            </a:lvl3pPr>
            <a:lvl4pPr marL="2194950" indent="-1588403">
              <a:lnSpc>
                <a:spcPct val="90000"/>
              </a:lnSpc>
              <a:defRPr sz="12800">
                <a:solidFill>
                  <a:schemeClr val="accent2"/>
                </a:solidFill>
              </a:defRPr>
            </a:lvl4pPr>
            <a:lvl5pPr marL="2427781" indent="-1588403">
              <a:lnSpc>
                <a:spcPct val="90000"/>
              </a:lnSpc>
              <a:defRPr sz="128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74" name="Picture Placeholder"/>
          <p:cNvSpPr>
            <a:spLocks noGrp="1"/>
          </p:cNvSpPr>
          <p:nvPr>
            <p:ph type="pic" idx="21"/>
          </p:nvPr>
        </p:nvSpPr>
        <p:spPr>
          <a:xfrm>
            <a:off x="6096000" y="0"/>
            <a:ext cx="6096000" cy="6858000"/>
          </a:xfrm>
          <a:prstGeom prst="rect">
            <a:avLst/>
          </a:prstGeom>
        </p:spPr>
        <p:txBody>
          <a:bodyPr lIns="91439" tIns="45719" rIns="91439" bIns="45719"/>
          <a:lstStyle/>
          <a:p>
            <a:endParaRP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5451995"/>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182" name="Title Text"/>
          <p:cNvSpPr txBox="1">
            <a:spLocks noGrp="1"/>
          </p:cNvSpPr>
          <p:nvPr>
            <p:ph type="title"/>
          </p:nvPr>
        </p:nvSpPr>
        <p:spPr>
          <a:xfrm>
            <a:off x="237067" y="-203200"/>
            <a:ext cx="11704229" cy="5872480"/>
          </a:xfrm>
          <a:prstGeom prst="rect">
            <a:avLst/>
          </a:prstGeom>
        </p:spPr>
        <p:txBody>
          <a:bodyPr>
            <a:normAutofit/>
          </a:bodyPr>
          <a:lstStyle>
            <a:lvl1pPr>
              <a:defRPr sz="12800">
                <a:solidFill>
                  <a:schemeClr val="accent2"/>
                </a:solidFill>
                <a:latin typeface="+mj-lt"/>
                <a:ea typeface="+mj-ea"/>
                <a:cs typeface="+mj-cs"/>
                <a:sym typeface="IBM Plex Sans Light"/>
              </a:defRPr>
            </a:lvl1pPr>
          </a:lstStyle>
          <a:p>
            <a:r>
              <a:t>Title Text</a:t>
            </a:r>
          </a:p>
        </p:txBody>
      </p:sp>
      <p:sp>
        <p:nvSpPr>
          <p:cNvPr id="1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3053725"/>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280418" y="169334"/>
            <a:ext cx="7416713" cy="5726177"/>
          </a:xfrm>
          <a:prstGeom prst="rect">
            <a:avLst/>
          </a:prstGeom>
        </p:spPr>
        <p:txBody>
          <a:bodyPr>
            <a:normAutofit/>
          </a:bodyPr>
          <a:lstStyle>
            <a:lvl1pPr>
              <a:defRPr sz="3200">
                <a:solidFill>
                  <a:schemeClr val="accent2"/>
                </a:solidFill>
                <a:latin typeface="+mj-lt"/>
                <a:ea typeface="+mj-ea"/>
                <a:cs typeface="+mj-cs"/>
                <a:sym typeface="IBM Plex Sans Light"/>
              </a:defRPr>
            </a:lvl1p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960837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198" name="Title Text"/>
          <p:cNvSpPr txBox="1">
            <a:spLocks noGrp="1"/>
          </p:cNvSpPr>
          <p:nvPr>
            <p:ph type="title"/>
          </p:nvPr>
        </p:nvSpPr>
        <p:spPr>
          <a:xfrm>
            <a:off x="280415" y="169334"/>
            <a:ext cx="5522979" cy="5726177"/>
          </a:xfrm>
          <a:prstGeom prst="rect">
            <a:avLst/>
          </a:prstGeom>
        </p:spPr>
        <p:txBody>
          <a:bodyPr>
            <a:normAutofit/>
          </a:bodyPr>
          <a:lstStyle/>
          <a:p>
            <a:r>
              <a:t>Title Text</a:t>
            </a:r>
          </a:p>
        </p:txBody>
      </p:sp>
      <p:sp>
        <p:nvSpPr>
          <p:cNvPr id="199" name="Body Level One…"/>
          <p:cNvSpPr txBox="1">
            <a:spLocks noGrp="1"/>
          </p:cNvSpPr>
          <p:nvPr>
            <p:ph type="body" sz="half" idx="1"/>
          </p:nvPr>
        </p:nvSpPr>
        <p:spPr>
          <a:xfrm>
            <a:off x="6388608" y="251292"/>
            <a:ext cx="5498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86863500"/>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08" name="Body Level One…"/>
          <p:cNvSpPr txBox="1">
            <a:spLocks noGrp="1"/>
          </p:cNvSpPr>
          <p:nvPr>
            <p:ph type="body" sz="half" idx="1"/>
          </p:nvPr>
        </p:nvSpPr>
        <p:spPr>
          <a:xfrm>
            <a:off x="292609" y="1658112"/>
            <a:ext cx="5498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9" name="Text Placeholder 2"/>
          <p:cNvSpPr>
            <a:spLocks noGrp="1"/>
          </p:cNvSpPr>
          <p:nvPr>
            <p:ph type="body" sz="half" idx="21"/>
          </p:nvPr>
        </p:nvSpPr>
        <p:spPr>
          <a:xfrm>
            <a:off x="6388610" y="1658112"/>
            <a:ext cx="5498503" cy="433628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2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5108741"/>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217"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18" name="Body Level One…"/>
          <p:cNvSpPr txBox="1">
            <a:spLocks noGrp="1"/>
          </p:cNvSpPr>
          <p:nvPr>
            <p:ph type="body" sz="half" idx="1"/>
          </p:nvPr>
        </p:nvSpPr>
        <p:spPr>
          <a:xfrm>
            <a:off x="280415" y="1574800"/>
            <a:ext cx="5522979" cy="4372864"/>
          </a:xfrm>
          <a:prstGeom prst="rect">
            <a:avLst/>
          </a:prstGeom>
        </p:spPr>
        <p:txBody>
          <a:bodyPr/>
          <a:lstStyle>
            <a:lvl1pPr>
              <a:defRPr sz="3200"/>
            </a:lvl1pPr>
            <a:lvl2pPr marL="394055" indent="-397101">
              <a:defRPr sz="3200"/>
            </a:lvl2pPr>
            <a:lvl3pPr marL="622654" indent="-397101">
              <a:defRPr sz="3200"/>
            </a:lvl3pPr>
            <a:lvl4pPr marL="1003648" indent="-397101">
              <a:defRPr sz="3200"/>
            </a:lvl4pPr>
            <a:lvl5pPr marL="1236478" indent="-397101">
              <a:defRPr sz="3200"/>
            </a:lvl5pPr>
          </a:lstStyle>
          <a:p>
            <a:r>
              <a:t>Body Level One</a:t>
            </a:r>
          </a:p>
          <a:p>
            <a:pPr lvl="1"/>
            <a:r>
              <a:t>Body Level Two</a:t>
            </a:r>
          </a:p>
          <a:p>
            <a:pPr lvl="2"/>
            <a:r>
              <a:t>Body Level Three</a:t>
            </a:r>
          </a:p>
          <a:p>
            <a:pPr lvl="3"/>
            <a:r>
              <a:t>Body Level Four</a:t>
            </a:r>
          </a:p>
          <a:p>
            <a:pPr lvl="4"/>
            <a:r>
              <a:t>Body Level Five</a:t>
            </a:r>
          </a:p>
        </p:txBody>
      </p:sp>
      <p:sp>
        <p:nvSpPr>
          <p:cNvPr id="219" name="Text Placeholder"/>
          <p:cNvSpPr>
            <a:spLocks noGrp="1"/>
          </p:cNvSpPr>
          <p:nvPr>
            <p:ph type="body" sz="half" idx="21"/>
          </p:nvPr>
        </p:nvSpPr>
        <p:spPr>
          <a:xfrm>
            <a:off x="6388608" y="1658112"/>
            <a:ext cx="5498593" cy="433628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24729402"/>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sp>
        <p:nvSpPr>
          <p:cNvPr id="227"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28"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29" name="Text Placeholder 2"/>
          <p:cNvSpPr>
            <a:spLocks noGrp="1"/>
          </p:cNvSpPr>
          <p:nvPr>
            <p:ph type="body" sz="quarter" idx="21"/>
          </p:nvPr>
        </p:nvSpPr>
        <p:spPr>
          <a:xfrm>
            <a:off x="3340608" y="1658112"/>
            <a:ext cx="2450593" cy="433628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230" name="Text Placeholder 3"/>
          <p:cNvSpPr>
            <a:spLocks noGrp="1"/>
          </p:cNvSpPr>
          <p:nvPr>
            <p:ph type="body" sz="quarter" idx="22"/>
          </p:nvPr>
        </p:nvSpPr>
        <p:spPr>
          <a:xfrm>
            <a:off x="6388608" y="1658112"/>
            <a:ext cx="2450593" cy="433628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231" name="Text Placeholder 4"/>
          <p:cNvSpPr>
            <a:spLocks noGrp="1"/>
          </p:cNvSpPr>
          <p:nvPr>
            <p:ph type="body" sz="quarter" idx="23"/>
          </p:nvPr>
        </p:nvSpPr>
        <p:spPr>
          <a:xfrm>
            <a:off x="9436609" y="1658112"/>
            <a:ext cx="2450593" cy="433628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6406864"/>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sp>
        <p:nvSpPr>
          <p:cNvPr id="239"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40" name="Body Level One…"/>
          <p:cNvSpPr txBox="1">
            <a:spLocks noGrp="1"/>
          </p:cNvSpPr>
          <p:nvPr>
            <p:ph type="body" sz="half" idx="1"/>
          </p:nvPr>
        </p:nvSpPr>
        <p:spPr>
          <a:xfrm>
            <a:off x="292609" y="1658112"/>
            <a:ext cx="5498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41" name="Picture Placeholder"/>
          <p:cNvSpPr>
            <a:spLocks noGrp="1"/>
          </p:cNvSpPr>
          <p:nvPr>
            <p:ph type="pic" idx="21"/>
          </p:nvPr>
        </p:nvSpPr>
        <p:spPr>
          <a:xfrm>
            <a:off x="6096000" y="0"/>
            <a:ext cx="6096000" cy="6858000"/>
          </a:xfrm>
          <a:prstGeom prst="rect">
            <a:avLst/>
          </a:prstGeom>
        </p:spPr>
        <p:txBody>
          <a:bodyPr lIns="91439" tIns="45719" rIns="91439" bIns="45719"/>
          <a:lstStyle/>
          <a:p>
            <a:endParaRPr/>
          </a:p>
        </p:txBody>
      </p:sp>
      <p:sp>
        <p:nvSpPr>
          <p:cNvPr id="2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5764237"/>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sp>
        <p:nvSpPr>
          <p:cNvPr id="249" name="Title Text"/>
          <p:cNvSpPr txBox="1">
            <a:spLocks noGrp="1"/>
          </p:cNvSpPr>
          <p:nvPr>
            <p:ph type="title"/>
          </p:nvPr>
        </p:nvSpPr>
        <p:spPr>
          <a:xfrm>
            <a:off x="280415" y="169334"/>
            <a:ext cx="5522979" cy="5726177"/>
          </a:xfrm>
          <a:prstGeom prst="rect">
            <a:avLst/>
          </a:prstGeom>
        </p:spPr>
        <p:txBody>
          <a:bodyPr>
            <a:normAutofit/>
          </a:bodyPr>
          <a:lstStyle/>
          <a:p>
            <a:r>
              <a:t>Title Text</a:t>
            </a:r>
          </a:p>
        </p:txBody>
      </p:sp>
      <p:sp>
        <p:nvSpPr>
          <p:cNvPr id="250" name="Body Level One…"/>
          <p:cNvSpPr txBox="1">
            <a:spLocks noGrp="1"/>
          </p:cNvSpPr>
          <p:nvPr>
            <p:ph type="body" sz="quarter" idx="1"/>
          </p:nvPr>
        </p:nvSpPr>
        <p:spPr>
          <a:xfrm>
            <a:off x="6388608" y="251292"/>
            <a:ext cx="2450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1" name="Text Placeholder 2"/>
          <p:cNvSpPr>
            <a:spLocks noGrp="1"/>
          </p:cNvSpPr>
          <p:nvPr>
            <p:ph type="body" sz="quarter" idx="21"/>
          </p:nvPr>
        </p:nvSpPr>
        <p:spPr>
          <a:xfrm>
            <a:off x="9436609" y="251289"/>
            <a:ext cx="2450593" cy="572617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160521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3_cover">
    <p:bg>
      <p:bgPr>
        <a:solidFill>
          <a:schemeClr val="bg1"/>
        </a:solidFill>
        <a:effectLst/>
      </p:bgPr>
    </p:bg>
    <p:spTree>
      <p:nvGrpSpPr>
        <p:cNvPr id="1" name=""/>
        <p:cNvGrpSpPr/>
        <p:nvPr/>
      </p:nvGrpSpPr>
      <p:grpSpPr>
        <a:xfrm>
          <a:off x="0" y="0"/>
          <a:ext cx="0" cy="0"/>
          <a:chOff x="0" y="0"/>
          <a:chExt cx="0" cy="0"/>
        </a:xfrm>
      </p:grpSpPr>
      <p:pic>
        <p:nvPicPr>
          <p:cNvPr id="2" name="Picture 7" descr="Picture 7">
            <a:extLst>
              <a:ext uri="{FF2B5EF4-FFF2-40B4-BE49-F238E27FC236}">
                <a16:creationId xmlns:a16="http://schemas.microsoft.com/office/drawing/2014/main" id="{BA61F435-3291-EE43-9614-42CF4811CA74}"/>
              </a:ext>
            </a:extLst>
          </p:cNvPr>
          <p:cNvPicPr>
            <a:picLocks noChangeAspect="1"/>
          </p:cNvPicPr>
          <p:nvPr/>
        </p:nvPicPr>
        <p:blipFill>
          <a:blip/>
          <a:stretch>
            <a:fillRect/>
          </a:stretch>
        </p:blipFill>
        <p:spPr>
          <a:xfrm>
            <a:off x="6971" y="611"/>
            <a:ext cx="12178060" cy="6856780"/>
          </a:xfrm>
          <a:prstGeom prst="rect">
            <a:avLst/>
          </a:prstGeom>
          <a:ln w="12700">
            <a:miter lim="400000"/>
          </a:ln>
        </p:spPr>
      </p:pic>
      <p:pic>
        <p:nvPicPr>
          <p:cNvPr id="5" name="Picture 4" descr="Icon&#10;&#10;Description automatically generated">
            <a:extLst>
              <a:ext uri="{FF2B5EF4-FFF2-40B4-BE49-F238E27FC236}">
                <a16:creationId xmlns:a16="http://schemas.microsoft.com/office/drawing/2014/main" id="{DFFB2A43-86E9-D404-A389-0FB7BE3F72AD}"/>
              </a:ext>
            </a:extLst>
          </p:cNvPr>
          <p:cNvPicPr>
            <a:picLocks noChangeAspect="1"/>
          </p:cNvPicPr>
          <p:nvPr/>
        </p:nvPicPr>
        <p:blipFill>
          <a:blip/>
          <a:stretch>
            <a:fillRect/>
          </a:stretch>
        </p:blipFill>
        <p:spPr>
          <a:xfrm>
            <a:off x="10912117" y="6006186"/>
            <a:ext cx="1279883" cy="851817"/>
          </a:xfrm>
          <a:prstGeom prst="rect">
            <a:avLst/>
          </a:prstGeom>
        </p:spPr>
      </p:pic>
      <p:sp>
        <p:nvSpPr>
          <p:cNvPr id="7" name="Text Placeholder 6">
            <a:extLst>
              <a:ext uri="{FF2B5EF4-FFF2-40B4-BE49-F238E27FC236}">
                <a16:creationId xmlns:a16="http://schemas.microsoft.com/office/drawing/2014/main" id="{24F3EFF8-25C4-1740-87B4-33B0E5831098}"/>
              </a:ext>
            </a:extLst>
          </p:cNvPr>
          <p:cNvSpPr>
            <a:spLocks noGrp="1"/>
          </p:cNvSpPr>
          <p:nvPr>
            <p:ph type="body" sz="quarter" idx="10" hasCustomPrompt="1"/>
          </p:nvPr>
        </p:nvSpPr>
        <p:spPr>
          <a:xfrm>
            <a:off x="0" y="3"/>
            <a:ext cx="6096000" cy="6006183"/>
          </a:xfrm>
        </p:spPr>
        <p:txBody>
          <a:bodyPr lIns="274320" tIns="274320"/>
          <a:lstStyle>
            <a:lvl1pPr>
              <a:lnSpc>
                <a:spcPct val="100000"/>
              </a:lnSpc>
              <a:defRPr sz="3200"/>
            </a:lvl1pPr>
          </a:lstStyle>
          <a:p>
            <a:pPr lvl="0"/>
            <a:r>
              <a:rPr lang="en-US" dirty="0"/>
              <a:t>Click to edit Master title style</a:t>
            </a:r>
          </a:p>
        </p:txBody>
      </p:sp>
    </p:spTree>
    <p:extLst>
      <p:ext uri="{BB962C8B-B14F-4D97-AF65-F5344CB8AC3E}">
        <p14:creationId xmlns:p14="http://schemas.microsoft.com/office/powerpoint/2010/main" val="345265263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sp>
        <p:nvSpPr>
          <p:cNvPr id="259" name="Title Text"/>
          <p:cNvSpPr txBox="1">
            <a:spLocks noGrp="1"/>
          </p:cNvSpPr>
          <p:nvPr>
            <p:ph type="title"/>
          </p:nvPr>
        </p:nvSpPr>
        <p:spPr>
          <a:xfrm>
            <a:off x="280418" y="169334"/>
            <a:ext cx="5522885" cy="5726177"/>
          </a:xfrm>
          <a:prstGeom prst="rect">
            <a:avLst/>
          </a:prstGeom>
        </p:spPr>
        <p:txBody>
          <a:bodyPr>
            <a:normAutofit/>
          </a:bodyPr>
          <a:lstStyle/>
          <a:p>
            <a:r>
              <a:t>Title Text</a:t>
            </a:r>
          </a:p>
        </p:txBody>
      </p:sp>
      <p:sp>
        <p:nvSpPr>
          <p:cNvPr id="260" name="Black rectangle"/>
          <p:cNvSpPr/>
          <p:nvPr/>
        </p:nvSpPr>
        <p:spPr>
          <a:xfrm>
            <a:off x="6096000" y="0"/>
            <a:ext cx="6096000" cy="6858000"/>
          </a:xfrm>
          <a:prstGeom prst="rect">
            <a:avLst/>
          </a:prstGeom>
          <a:solidFill>
            <a:srgbClr val="F4F4F4"/>
          </a:solidFill>
          <a:ln w="12700">
            <a:miter lim="400000"/>
          </a:ln>
        </p:spPr>
        <p:txBody>
          <a:bodyPr tIns="121919" bIns="121919" anchor="ctr"/>
          <a:lstStyle/>
          <a:p>
            <a:pPr algn="ctr">
              <a:defRPr sz="1200">
                <a:solidFill>
                  <a:srgbClr val="000000"/>
                </a:solidFill>
                <a:latin typeface="IBM Plex Sans Medium"/>
                <a:ea typeface="IBM Plex Sans Medium"/>
                <a:cs typeface="IBM Plex Sans Medium"/>
                <a:sym typeface="IBM Plex Sans Medium"/>
              </a:defRPr>
            </a:pPr>
            <a:endParaRPr sz="1600"/>
          </a:p>
        </p:txBody>
      </p:sp>
      <p:sp>
        <p:nvSpPr>
          <p:cNvPr id="261" name="Body Level One…"/>
          <p:cNvSpPr txBox="1">
            <a:spLocks noGrp="1"/>
          </p:cNvSpPr>
          <p:nvPr>
            <p:ph type="body" sz="half" idx="1"/>
          </p:nvPr>
        </p:nvSpPr>
        <p:spPr>
          <a:xfrm>
            <a:off x="6388608" y="251292"/>
            <a:ext cx="5498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5826663"/>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269" name="Title Text"/>
          <p:cNvSpPr txBox="1">
            <a:spLocks noGrp="1"/>
          </p:cNvSpPr>
          <p:nvPr>
            <p:ph type="title"/>
          </p:nvPr>
        </p:nvSpPr>
        <p:spPr>
          <a:xfrm>
            <a:off x="280415" y="169334"/>
            <a:ext cx="5522979" cy="5726177"/>
          </a:xfrm>
          <a:prstGeom prst="rect">
            <a:avLst/>
          </a:prstGeom>
        </p:spPr>
        <p:txBody>
          <a:bodyPr>
            <a:normAutofit/>
          </a:bodyPr>
          <a:lstStyle/>
          <a:p>
            <a:r>
              <a:t>Title Text</a:t>
            </a:r>
          </a:p>
        </p:txBody>
      </p:sp>
      <p:sp>
        <p:nvSpPr>
          <p:cNvPr id="270" name="Picture Placeholder"/>
          <p:cNvSpPr>
            <a:spLocks noGrp="1"/>
          </p:cNvSpPr>
          <p:nvPr>
            <p:ph type="pic" idx="21"/>
          </p:nvPr>
        </p:nvSpPr>
        <p:spPr>
          <a:xfrm>
            <a:off x="6096000" y="0"/>
            <a:ext cx="6096000" cy="6858000"/>
          </a:xfrm>
          <a:prstGeom prst="rect">
            <a:avLst/>
          </a:prstGeom>
        </p:spPr>
        <p:txBody>
          <a:bodyPr lIns="91439" tIns="45719" rIns="91439" bIns="45719"/>
          <a:lstStyle/>
          <a:p>
            <a:endParaRPr/>
          </a:p>
        </p:txBody>
      </p:sp>
      <p:sp>
        <p:nvSpPr>
          <p:cNvPr id="2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5267703"/>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278" name="Title Text"/>
          <p:cNvSpPr txBox="1">
            <a:spLocks noGrp="1"/>
          </p:cNvSpPr>
          <p:nvPr>
            <p:ph type="title"/>
          </p:nvPr>
        </p:nvSpPr>
        <p:spPr>
          <a:xfrm>
            <a:off x="280415" y="169334"/>
            <a:ext cx="5522979" cy="5726177"/>
          </a:xfrm>
          <a:prstGeom prst="rect">
            <a:avLst/>
          </a:prstGeom>
        </p:spPr>
        <p:txBody>
          <a:bodyPr>
            <a:normAutofit/>
          </a:bodyPr>
          <a:lstStyle/>
          <a:p>
            <a:r>
              <a:t>Title Text</a:t>
            </a: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91819817"/>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286"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2183835"/>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294"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295" name="Body Level One…"/>
          <p:cNvSpPr txBox="1">
            <a:spLocks noGrp="1"/>
          </p:cNvSpPr>
          <p:nvPr>
            <p:ph type="body" sz="half" idx="1"/>
          </p:nvPr>
        </p:nvSpPr>
        <p:spPr>
          <a:xfrm>
            <a:off x="292609" y="1658112"/>
            <a:ext cx="5498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Straight Connector 10"/>
          <p:cNvSpPr/>
          <p:nvPr/>
        </p:nvSpPr>
        <p:spPr>
          <a:xfrm flipV="1">
            <a:off x="6096000" y="313267"/>
            <a:ext cx="0" cy="5681133"/>
          </a:xfrm>
          <a:prstGeom prst="line">
            <a:avLst/>
          </a:prstGeom>
          <a:ln w="3175">
            <a:solidFill>
              <a:srgbClr val="000000"/>
            </a:solidFill>
          </a:ln>
        </p:spPr>
        <p:txBody>
          <a:bodyPr lIns="60959" rIns="60959"/>
          <a:lstStyle/>
          <a:p>
            <a:pPr>
              <a:defRPr>
                <a:solidFill>
                  <a:srgbClr val="000000"/>
                </a:solidFill>
              </a:defRPr>
            </a:pPr>
            <a:endParaRPr sz="2400"/>
          </a:p>
        </p:txBody>
      </p:sp>
      <p:sp>
        <p:nvSpPr>
          <p:cNvPr id="298" name="Straight Connector 12"/>
          <p:cNvSpPr/>
          <p:nvPr/>
        </p:nvSpPr>
        <p:spPr>
          <a:xfrm flipV="1">
            <a:off x="9139246" y="313267"/>
            <a:ext cx="1" cy="2822547"/>
          </a:xfrm>
          <a:prstGeom prst="line">
            <a:avLst/>
          </a:prstGeom>
          <a:ln w="3175">
            <a:solidFill>
              <a:srgbClr val="000000"/>
            </a:solidFill>
          </a:ln>
        </p:spPr>
        <p:txBody>
          <a:bodyPr lIns="60959" rIns="60959"/>
          <a:lstStyle/>
          <a:p>
            <a:pPr>
              <a:defRPr>
                <a:solidFill>
                  <a:srgbClr val="000000"/>
                </a:solidFill>
              </a:defRPr>
            </a:pPr>
            <a:endParaRPr sz="2400"/>
          </a:p>
        </p:txBody>
      </p:sp>
      <p:sp>
        <p:nvSpPr>
          <p:cNvPr id="299" name="Straight Connector 13"/>
          <p:cNvSpPr/>
          <p:nvPr/>
        </p:nvSpPr>
        <p:spPr>
          <a:xfrm>
            <a:off x="6389816" y="3426885"/>
            <a:ext cx="5486403" cy="1"/>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941189888"/>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0" y="-3"/>
            <a:ext cx="6096000" cy="3429003"/>
          </a:xfrm>
          <a:prstGeom prst="rect">
            <a:avLst/>
          </a:prstGeom>
        </p:spPr>
        <p:txBody>
          <a:bodyPr lIns="127000" tIns="127000" rIns="127000" bIns="127000">
            <a:normAutofit/>
          </a:bodyPr>
          <a:lstStyle>
            <a:lvl1pPr marL="101597"/>
          </a:lstStyle>
          <a:p>
            <a:r>
              <a:t>Title Text</a:t>
            </a:r>
          </a:p>
        </p:txBody>
      </p:sp>
      <p:sp>
        <p:nvSpPr>
          <p:cNvPr id="307" name="Body Level One…"/>
          <p:cNvSpPr txBox="1">
            <a:spLocks noGrp="1"/>
          </p:cNvSpPr>
          <p:nvPr>
            <p:ph type="body" sz="quarter" idx="1"/>
          </p:nvPr>
        </p:nvSpPr>
        <p:spPr>
          <a:xfrm>
            <a:off x="6096000" y="-16933"/>
            <a:ext cx="3048000" cy="3429000"/>
          </a:xfrm>
          <a:prstGeom prst="rect">
            <a:avLst/>
          </a:prstGeom>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9" name="Straight Connector 8"/>
          <p:cNvSpPr/>
          <p:nvPr/>
        </p:nvSpPr>
        <p:spPr>
          <a:xfrm flipV="1">
            <a:off x="6096000" y="313267"/>
            <a:ext cx="0" cy="5681133"/>
          </a:xfrm>
          <a:prstGeom prst="line">
            <a:avLst/>
          </a:prstGeom>
          <a:ln w="3175">
            <a:solidFill>
              <a:srgbClr val="000000"/>
            </a:solidFill>
          </a:ln>
        </p:spPr>
        <p:txBody>
          <a:bodyPr lIns="60959" rIns="60959"/>
          <a:lstStyle/>
          <a:p>
            <a:pPr>
              <a:defRPr>
                <a:solidFill>
                  <a:srgbClr val="000000"/>
                </a:solidFill>
              </a:defRPr>
            </a:pPr>
            <a:endParaRPr sz="2400"/>
          </a:p>
        </p:txBody>
      </p:sp>
      <p:sp>
        <p:nvSpPr>
          <p:cNvPr id="310" name="Straight Connector 9"/>
          <p:cNvSpPr/>
          <p:nvPr/>
        </p:nvSpPr>
        <p:spPr>
          <a:xfrm>
            <a:off x="304799" y="3422652"/>
            <a:ext cx="5486404" cy="1"/>
          </a:xfrm>
          <a:prstGeom prst="line">
            <a:avLst/>
          </a:prstGeom>
          <a:ln w="3175">
            <a:solidFill>
              <a:srgbClr val="000000"/>
            </a:solidFill>
          </a:ln>
        </p:spPr>
        <p:txBody>
          <a:bodyPr lIns="60959" rIns="60959"/>
          <a:lstStyle/>
          <a:p>
            <a:pPr>
              <a:defRPr>
                <a:solidFill>
                  <a:srgbClr val="000000"/>
                </a:solidFill>
              </a:defRPr>
            </a:pPr>
            <a:endParaRPr sz="2400"/>
          </a:p>
        </p:txBody>
      </p:sp>
      <p:sp>
        <p:nvSpPr>
          <p:cNvPr id="311" name="Straight Connector 11"/>
          <p:cNvSpPr/>
          <p:nvPr/>
        </p:nvSpPr>
        <p:spPr>
          <a:xfrm>
            <a:off x="6389816" y="3422652"/>
            <a:ext cx="5486403" cy="1"/>
          </a:xfrm>
          <a:prstGeom prst="line">
            <a:avLst/>
          </a:prstGeom>
          <a:ln w="3175">
            <a:solidFill>
              <a:srgbClr val="000000"/>
            </a:solidFill>
          </a:ln>
        </p:spPr>
        <p:txBody>
          <a:bodyPr lIns="60959" rIns="60959"/>
          <a:lstStyle/>
          <a:p>
            <a:pPr>
              <a:defRPr>
                <a:solidFill>
                  <a:srgbClr val="000000"/>
                </a:solidFill>
              </a:defRPr>
            </a:pPr>
            <a:endParaRPr sz="2400"/>
          </a:p>
        </p:txBody>
      </p:sp>
      <p:sp>
        <p:nvSpPr>
          <p:cNvPr id="312" name="Straight Connector 12"/>
          <p:cNvSpPr/>
          <p:nvPr/>
        </p:nvSpPr>
        <p:spPr>
          <a:xfrm flipV="1">
            <a:off x="9141025" y="313267"/>
            <a:ext cx="1" cy="2822547"/>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322622246"/>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0" y="1"/>
            <a:ext cx="12192000" cy="3425951"/>
          </a:xfrm>
          <a:prstGeom prst="rect">
            <a:avLst/>
          </a:prstGeom>
        </p:spPr>
        <p:txBody>
          <a:bodyPr lIns="50800" tIns="50800" rIns="50800" bIns="50800">
            <a:normAutofit/>
          </a:bodyPr>
          <a:lstStyle>
            <a:lvl1pPr marL="169329">
              <a:defRPr sz="6400">
                <a:latin typeface="+mj-lt"/>
                <a:ea typeface="+mj-ea"/>
                <a:cs typeface="+mj-cs"/>
                <a:sym typeface="IBM Plex Sans Light"/>
              </a:defRPr>
            </a:lvl1pPr>
          </a:lstStyle>
          <a:p>
            <a:r>
              <a:t>Title Text</a:t>
            </a:r>
          </a:p>
        </p:txBody>
      </p:sp>
      <p:sp>
        <p:nvSpPr>
          <p:cNvPr id="320" name="Body Level One…"/>
          <p:cNvSpPr txBox="1">
            <a:spLocks noGrp="1"/>
          </p:cNvSpPr>
          <p:nvPr>
            <p:ph type="body" sz="quarter" idx="1"/>
          </p:nvPr>
        </p:nvSpPr>
        <p:spPr>
          <a:xfrm>
            <a:off x="0" y="3426885"/>
            <a:ext cx="3048000" cy="3431116"/>
          </a:xfrm>
          <a:prstGeom prst="rect">
            <a:avLst/>
          </a:prstGeom>
        </p:spPr>
        <p:txBody>
          <a:bodyPr lIns="201168" tIns="201168" rIns="201168" bIns="201168"/>
          <a:lstStyle>
            <a:lvl1pPr marL="33866"/>
            <a:lvl2pPr marL="262461"/>
            <a:lvl3pPr marL="491060"/>
            <a:lvl4pPr marL="872054"/>
            <a:lvl5pPr marL="1104884"/>
          </a:lstStyle>
          <a:p>
            <a:r>
              <a:t>Body Level One</a:t>
            </a:r>
          </a:p>
          <a:p>
            <a:pPr lvl="1"/>
            <a:r>
              <a:t>Body Level Two</a:t>
            </a:r>
          </a:p>
          <a:p>
            <a:pPr lvl="2"/>
            <a:r>
              <a:t>Body Level Three</a:t>
            </a:r>
          </a:p>
          <a:p>
            <a:pPr lvl="3"/>
            <a:r>
              <a:t>Body Level Four</a:t>
            </a:r>
          </a:p>
          <a:p>
            <a:pPr lvl="4"/>
            <a:r>
              <a:t>Body Level Five</a:t>
            </a:r>
          </a:p>
        </p:txBody>
      </p:sp>
      <p:sp>
        <p:nvSpPr>
          <p:cNvPr id="3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2" name="Straight Connector 14"/>
          <p:cNvSpPr/>
          <p:nvPr/>
        </p:nvSpPr>
        <p:spPr>
          <a:xfrm flipV="1">
            <a:off x="3048000" y="3722188"/>
            <a:ext cx="0" cy="2272213"/>
          </a:xfrm>
          <a:prstGeom prst="line">
            <a:avLst/>
          </a:prstGeom>
          <a:ln w="3175">
            <a:solidFill>
              <a:srgbClr val="000000"/>
            </a:solidFill>
          </a:ln>
        </p:spPr>
        <p:txBody>
          <a:bodyPr lIns="60959" rIns="60959"/>
          <a:lstStyle/>
          <a:p>
            <a:pPr>
              <a:defRPr>
                <a:solidFill>
                  <a:srgbClr val="000000"/>
                </a:solidFill>
              </a:defRPr>
            </a:pPr>
            <a:endParaRPr sz="2400"/>
          </a:p>
        </p:txBody>
      </p:sp>
      <p:sp>
        <p:nvSpPr>
          <p:cNvPr id="323" name="Straight Connector 15"/>
          <p:cNvSpPr/>
          <p:nvPr/>
        </p:nvSpPr>
        <p:spPr>
          <a:xfrm flipV="1">
            <a:off x="6096001" y="3722188"/>
            <a:ext cx="1" cy="2272213"/>
          </a:xfrm>
          <a:prstGeom prst="line">
            <a:avLst/>
          </a:prstGeom>
          <a:ln w="3175">
            <a:solidFill>
              <a:srgbClr val="000000"/>
            </a:solidFill>
          </a:ln>
        </p:spPr>
        <p:txBody>
          <a:bodyPr lIns="60959" rIns="60959"/>
          <a:lstStyle/>
          <a:p>
            <a:pPr>
              <a:defRPr>
                <a:solidFill>
                  <a:srgbClr val="000000"/>
                </a:solidFill>
              </a:defRPr>
            </a:pPr>
            <a:endParaRPr sz="2400"/>
          </a:p>
        </p:txBody>
      </p:sp>
      <p:sp>
        <p:nvSpPr>
          <p:cNvPr id="324" name="Straight Connector 16"/>
          <p:cNvSpPr/>
          <p:nvPr/>
        </p:nvSpPr>
        <p:spPr>
          <a:xfrm flipV="1">
            <a:off x="9144001" y="3722188"/>
            <a:ext cx="1" cy="2272213"/>
          </a:xfrm>
          <a:prstGeom prst="line">
            <a:avLst/>
          </a:prstGeom>
          <a:ln w="3175">
            <a:solidFill>
              <a:srgbClr val="000000"/>
            </a:solidFill>
          </a:ln>
        </p:spPr>
        <p:txBody>
          <a:bodyPr lIns="60959" rIns="60959"/>
          <a:lstStyle/>
          <a:p>
            <a:pPr>
              <a:defRPr>
                <a:solidFill>
                  <a:srgbClr val="000000"/>
                </a:solidFill>
              </a:defRPr>
            </a:pPr>
            <a:endParaRPr sz="2400"/>
          </a:p>
        </p:txBody>
      </p:sp>
      <p:sp>
        <p:nvSpPr>
          <p:cNvPr id="325" name="Straight Connector 6"/>
          <p:cNvSpPr/>
          <p:nvPr/>
        </p:nvSpPr>
        <p:spPr>
          <a:xfrm>
            <a:off x="304800" y="3429000"/>
            <a:ext cx="11582400" cy="0"/>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2575414928"/>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gray box) over image(s)">
    <p:spTree>
      <p:nvGrpSpPr>
        <p:cNvPr id="1" name=""/>
        <p:cNvGrpSpPr/>
        <p:nvPr/>
      </p:nvGrpSpPr>
      <p:grpSpPr>
        <a:xfrm>
          <a:off x="0" y="0"/>
          <a:ext cx="0" cy="0"/>
          <a:chOff x="0" y="0"/>
          <a:chExt cx="0" cy="0"/>
        </a:xfrm>
      </p:grpSpPr>
      <p:sp>
        <p:nvSpPr>
          <p:cNvPr id="332" name="Title Text"/>
          <p:cNvSpPr txBox="1">
            <a:spLocks noGrp="1"/>
          </p:cNvSpPr>
          <p:nvPr>
            <p:ph type="title"/>
          </p:nvPr>
        </p:nvSpPr>
        <p:spPr>
          <a:xfrm>
            <a:off x="0" y="0"/>
            <a:ext cx="12192000" cy="1701800"/>
          </a:xfrm>
          <a:prstGeom prst="rect">
            <a:avLst/>
          </a:prstGeom>
          <a:solidFill>
            <a:srgbClr val="F4F4F4"/>
          </a:solidFill>
        </p:spPr>
        <p:txBody>
          <a:bodyPr lIns="127000" tIns="127000" rIns="127000" bIns="127000">
            <a:normAutofit/>
          </a:bodyPr>
          <a:lstStyle>
            <a:lvl1pPr marL="101597"/>
          </a:lstStyle>
          <a:p>
            <a:r>
              <a:t>Title Text</a:t>
            </a:r>
          </a:p>
        </p:txBody>
      </p:sp>
      <p:sp>
        <p:nvSpPr>
          <p:cNvPr id="333" name="Picture Placeholder"/>
          <p:cNvSpPr>
            <a:spLocks noGrp="1"/>
          </p:cNvSpPr>
          <p:nvPr>
            <p:ph type="pic" idx="21"/>
          </p:nvPr>
        </p:nvSpPr>
        <p:spPr>
          <a:xfrm>
            <a:off x="0" y="1701800"/>
            <a:ext cx="12192000" cy="5156200"/>
          </a:xfrm>
          <a:prstGeom prst="rect">
            <a:avLst/>
          </a:prstGeom>
        </p:spPr>
        <p:txBody>
          <a:bodyPr lIns="91439" tIns="45719" rIns="91439" bIns="45719"/>
          <a:lstStyle/>
          <a:p>
            <a:endParaRPr/>
          </a:p>
        </p:txBody>
      </p:sp>
      <p:sp>
        <p:nvSpPr>
          <p:cNvPr id="3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28706506"/>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sp>
        <p:nvSpPr>
          <p:cNvPr id="341" name="Picture Placeholder"/>
          <p:cNvSpPr>
            <a:spLocks noGrp="1"/>
          </p:cNvSpPr>
          <p:nvPr>
            <p:ph type="pic" idx="21"/>
          </p:nvPr>
        </p:nvSpPr>
        <p:spPr>
          <a:xfrm>
            <a:off x="0" y="0"/>
            <a:ext cx="12192000" cy="6864096"/>
          </a:xfrm>
          <a:prstGeom prst="rect">
            <a:avLst/>
          </a:prstGeom>
        </p:spPr>
        <p:txBody>
          <a:bodyPr lIns="91439" tIns="45719" rIns="91439" bIns="45719"/>
          <a:lstStyle/>
          <a:p>
            <a:endParaRPr/>
          </a:p>
        </p:txBody>
      </p:sp>
      <p:sp>
        <p:nvSpPr>
          <p:cNvPr id="342" name="Body Level One…"/>
          <p:cNvSpPr txBox="1">
            <a:spLocks noGrp="1"/>
          </p:cNvSpPr>
          <p:nvPr>
            <p:ph type="body" sz="quarter" idx="1"/>
          </p:nvPr>
        </p:nvSpPr>
        <p:spPr>
          <a:xfrm>
            <a:off x="-3" y="3429000"/>
            <a:ext cx="3048004" cy="3429000"/>
          </a:xfrm>
          <a:prstGeom prst="rect">
            <a:avLst/>
          </a:prstGeom>
          <a:solidFill>
            <a:srgbClr val="F4F4F4"/>
          </a:solidFill>
        </p:spPr>
        <p:txBody>
          <a:bodyPr lIns="201168" tIns="201168" rIns="201168" bIns="201168">
            <a:normAutofit/>
          </a:bodyPr>
          <a:lstStyle>
            <a:lvl1pPr marL="33866"/>
            <a:lvl2pPr marL="355119" indent="-324299"/>
            <a:lvl3pPr marL="583717" indent="-324299"/>
            <a:lvl4pPr marL="964712" indent="-324299"/>
            <a:lvl5pPr marL="1197542" indent="-324299"/>
          </a:lstStyle>
          <a:p>
            <a:r>
              <a:t>Body Level One</a:t>
            </a:r>
          </a:p>
          <a:p>
            <a:pPr lvl="1"/>
            <a:r>
              <a:t>Body Level Two</a:t>
            </a:r>
          </a:p>
          <a:p>
            <a:pPr lvl="2"/>
            <a:r>
              <a:t>Body Level Three</a:t>
            </a:r>
          </a:p>
          <a:p>
            <a:pPr lvl="3"/>
            <a:r>
              <a:t>Body Level Four</a:t>
            </a:r>
          </a:p>
          <a:p>
            <a:pPr lvl="4"/>
            <a:r>
              <a:t>Body Level Five</a:t>
            </a:r>
          </a:p>
        </p:txBody>
      </p:sp>
      <p:sp>
        <p:nvSpPr>
          <p:cNvPr id="3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7600778"/>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350" name="Body Level One…"/>
          <p:cNvSpPr txBox="1">
            <a:spLocks noGrp="1"/>
          </p:cNvSpPr>
          <p:nvPr>
            <p:ph type="body" sz="half" idx="1"/>
          </p:nvPr>
        </p:nvSpPr>
        <p:spPr>
          <a:xfrm>
            <a:off x="0" y="0"/>
            <a:ext cx="3048000" cy="6864096"/>
          </a:xfrm>
          <a:prstGeom prst="rect">
            <a:avLst/>
          </a:prstGeom>
        </p:spPr>
        <p:txBody>
          <a:bodyPr lIns="177800" tIns="177800" rIns="177800" bIns="177800">
            <a:normAutofit/>
          </a:bodyPr>
          <a:lstStyle>
            <a:lvl1pPr marL="67732"/>
            <a:lvl2pPr marL="296327" indent="-231641"/>
            <a:lvl3pPr marL="524926"/>
            <a:lvl4pPr marL="905920"/>
            <a:lvl5pPr marL="1138750"/>
          </a:lstStyle>
          <a:p>
            <a:r>
              <a:t>Body Level One</a:t>
            </a:r>
          </a:p>
          <a:p>
            <a:pPr lvl="1"/>
            <a:r>
              <a:t>Body Level Two</a:t>
            </a:r>
          </a:p>
          <a:p>
            <a:pPr lvl="2"/>
            <a:r>
              <a:t>Body Level Three</a:t>
            </a:r>
          </a:p>
          <a:p>
            <a:pPr lvl="3"/>
            <a:r>
              <a:t>Body Level Four</a:t>
            </a:r>
          </a:p>
          <a:p>
            <a:pPr lvl="4"/>
            <a:r>
              <a:t>Body Level Five</a:t>
            </a:r>
          </a:p>
        </p:txBody>
      </p:sp>
      <p:sp>
        <p:nvSpPr>
          <p:cNvPr id="3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2" name="Straight Connector 7"/>
          <p:cNvSpPr/>
          <p:nvPr/>
        </p:nvSpPr>
        <p:spPr>
          <a:xfrm flipV="1">
            <a:off x="6096000" y="313267"/>
            <a:ext cx="0" cy="5681133"/>
          </a:xfrm>
          <a:prstGeom prst="line">
            <a:avLst/>
          </a:prstGeom>
          <a:ln w="3175">
            <a:solidFill>
              <a:srgbClr val="000000"/>
            </a:solidFill>
          </a:ln>
        </p:spPr>
        <p:txBody>
          <a:bodyPr lIns="60959" rIns="60959"/>
          <a:lstStyle/>
          <a:p>
            <a:pPr>
              <a:defRPr>
                <a:solidFill>
                  <a:srgbClr val="000000"/>
                </a:solidFill>
              </a:defRPr>
            </a:pPr>
            <a:endParaRPr sz="2400"/>
          </a:p>
        </p:txBody>
      </p:sp>
      <p:sp>
        <p:nvSpPr>
          <p:cNvPr id="353" name="Straight Connector 8"/>
          <p:cNvSpPr/>
          <p:nvPr/>
        </p:nvSpPr>
        <p:spPr>
          <a:xfrm flipV="1">
            <a:off x="3045025" y="313267"/>
            <a:ext cx="1" cy="5681133"/>
          </a:xfrm>
          <a:prstGeom prst="line">
            <a:avLst/>
          </a:prstGeom>
          <a:ln w="3175">
            <a:solidFill>
              <a:srgbClr val="000000"/>
            </a:solidFill>
          </a:ln>
        </p:spPr>
        <p:txBody>
          <a:bodyPr lIns="60959" rIns="60959"/>
          <a:lstStyle/>
          <a:p>
            <a:pPr>
              <a:defRPr>
                <a:solidFill>
                  <a:srgbClr val="000000"/>
                </a:solidFill>
              </a:defRPr>
            </a:pPr>
            <a:endParaRPr sz="2400"/>
          </a:p>
        </p:txBody>
      </p:sp>
      <p:sp>
        <p:nvSpPr>
          <p:cNvPr id="354" name="Straight Connector 9"/>
          <p:cNvSpPr/>
          <p:nvPr/>
        </p:nvSpPr>
        <p:spPr>
          <a:xfrm flipV="1">
            <a:off x="9141026" y="313267"/>
            <a:ext cx="1" cy="5681133"/>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416620335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with page conten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0840"/>
          </a:xfrm>
        </p:spPr>
        <p:txBody>
          <a:bodyPr/>
          <a:lstStyle>
            <a:lvl1pPr>
              <a:lnSpc>
                <a:spcPct val="100000"/>
              </a:lnSpc>
              <a:defRPr/>
            </a:lvl1pPr>
          </a:lstStyle>
          <a:p>
            <a:r>
              <a:rPr lang="en-US"/>
              <a:t>Click to edit Master title style</a:t>
            </a:r>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285737" indent="-285737">
              <a:spcBef>
                <a:spcPts val="0"/>
              </a:spcBef>
              <a:spcAft>
                <a:spcPts val="800"/>
              </a:spcAft>
              <a:buFont typeface="Courier New" panose="02070309020205020404" pitchFamily="49" charset="0"/>
              <a:buChar char="o"/>
              <a:defRPr/>
            </a:lvl2pPr>
            <a:lvl3pPr marL="554533" indent="-285737">
              <a:buFont typeface="Courier New" panose="02070309020205020404" pitchFamily="49" charset="0"/>
              <a:buChar char="o"/>
              <a:defRPr/>
            </a:lvl3pPr>
            <a:lvl4pPr marL="865660" indent="-285737">
              <a:buFont typeface="Courier New" panose="02070309020205020404" pitchFamily="49" charset="0"/>
              <a:buChar char="o"/>
              <a:defRPr/>
            </a:lvl4pPr>
            <a:lvl5pPr marL="1128106" indent="-285737">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285737" indent="-285737">
              <a:spcBef>
                <a:spcPts val="0"/>
              </a:spcBef>
              <a:spcAft>
                <a:spcPts val="800"/>
              </a:spcAft>
              <a:buFont typeface="Courier New" panose="02070309020205020404" pitchFamily="49" charset="0"/>
              <a:buChar char="o"/>
              <a:defRPr/>
            </a:lvl2pPr>
            <a:lvl3pPr marL="554531" indent="-285737">
              <a:buFont typeface="Courier New" panose="02070309020205020404" pitchFamily="49" charset="0"/>
              <a:buChar char="o"/>
              <a:defRPr/>
            </a:lvl3pPr>
            <a:lvl4pPr marL="865660" indent="-285737">
              <a:buFont typeface="Courier New" panose="02070309020205020404" pitchFamily="49" charset="0"/>
              <a:buChar char="o"/>
              <a:defRPr/>
            </a:lvl4pPr>
            <a:lvl5pPr marL="1128106" indent="-285737">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845059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361"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362"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24659939"/>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371"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25437910"/>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sp>
        <p:nvSpPr>
          <p:cNvPr id="379"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380"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81" name="Text Placeholder 2"/>
          <p:cNvSpPr>
            <a:spLocks noGrp="1"/>
          </p:cNvSpPr>
          <p:nvPr>
            <p:ph type="body" sz="quarter" idx="21"/>
          </p:nvPr>
        </p:nvSpPr>
        <p:spPr>
          <a:xfrm>
            <a:off x="3340608" y="1679501"/>
            <a:ext cx="2450593" cy="4336288"/>
          </a:xfrm>
          <a:prstGeom prst="rect">
            <a:avLst/>
          </a:prstGeom>
        </p:spPr>
        <p:txBody>
          <a:bodyPr>
            <a:normAutofit/>
          </a:bodyPr>
          <a:lstStyle>
            <a:lvl1pPr>
              <a:spcBef>
                <a:spcPts val="400"/>
              </a:spcBef>
              <a:defRPr>
                <a:latin typeface="IBM Plex Sans Medium"/>
                <a:sym typeface="IBM Plex Sans Medium"/>
              </a:defRPr>
            </a:lvl1pPr>
          </a:lstStyle>
          <a:p>
            <a:pPr>
              <a:spcBef>
                <a:spcPts val="300"/>
              </a:spcBef>
              <a:defRPr>
                <a:latin typeface="IBM Plex Sans Medium"/>
                <a:ea typeface="IBM Plex Sans Medium"/>
                <a:cs typeface="IBM Plex Sans Medium"/>
                <a:sym typeface="IBM Plex Sans Medium"/>
              </a:defRPr>
            </a:pPr>
            <a:endParaRPr/>
          </a:p>
        </p:txBody>
      </p:sp>
      <p:sp>
        <p:nvSpPr>
          <p:cNvPr id="382" name="Picture Placeholder"/>
          <p:cNvSpPr>
            <a:spLocks noGrp="1"/>
          </p:cNvSpPr>
          <p:nvPr>
            <p:ph type="pic" idx="22"/>
          </p:nvPr>
        </p:nvSpPr>
        <p:spPr>
          <a:xfrm>
            <a:off x="6096000" y="0"/>
            <a:ext cx="6096000" cy="6858000"/>
          </a:xfrm>
          <a:prstGeom prst="rect">
            <a:avLst/>
          </a:prstGeom>
        </p:spPr>
        <p:txBody>
          <a:bodyPr lIns="91439" tIns="45719" rIns="91439" bIns="45719"/>
          <a:lstStyle/>
          <a:p>
            <a:endParaRPr/>
          </a:p>
        </p:txBody>
      </p:sp>
      <p:sp>
        <p:nvSpPr>
          <p:cNvPr id="3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9505450"/>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390"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391"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92" name="Text Placeholder 2"/>
          <p:cNvSpPr>
            <a:spLocks noGrp="1"/>
          </p:cNvSpPr>
          <p:nvPr>
            <p:ph type="body" sz="quarter" idx="21"/>
          </p:nvPr>
        </p:nvSpPr>
        <p:spPr>
          <a:xfrm>
            <a:off x="3340608" y="1683511"/>
            <a:ext cx="2450593" cy="4336289"/>
          </a:xfrm>
          <a:prstGeom prst="rect">
            <a:avLst/>
          </a:prstGeom>
        </p:spPr>
        <p:txBody>
          <a:bodyPr>
            <a:normAutofit/>
          </a:bodyPr>
          <a:lstStyle>
            <a:lvl1pPr>
              <a:spcBef>
                <a:spcPts val="400"/>
              </a:spcBef>
              <a:defRPr sz="1000">
                <a:latin typeface="IBM Plex Sans Medium"/>
                <a:sym typeface="IBM Plex Sans Medium"/>
              </a:defRPr>
            </a:lvl1pPr>
          </a:lstStyle>
          <a:p>
            <a:pPr>
              <a:spcBef>
                <a:spcPts val="300"/>
              </a:spcBef>
              <a:defRPr sz="1000">
                <a:latin typeface="IBM Plex Sans Medium"/>
                <a:ea typeface="IBM Plex Sans Medium"/>
                <a:cs typeface="IBM Plex Sans Medium"/>
                <a:sym typeface="IBM Plex Sans Medium"/>
              </a:defRPr>
            </a:pPr>
            <a:endParaRPr/>
          </a:p>
        </p:txBody>
      </p:sp>
      <p:sp>
        <p:nvSpPr>
          <p:cNvPr id="393" name="Text Placeholder 3"/>
          <p:cNvSpPr>
            <a:spLocks noGrp="1"/>
          </p:cNvSpPr>
          <p:nvPr>
            <p:ph type="body" sz="half" idx="22"/>
          </p:nvPr>
        </p:nvSpPr>
        <p:spPr>
          <a:xfrm>
            <a:off x="6364224" y="1621536"/>
            <a:ext cx="5522977" cy="4372864"/>
          </a:xfrm>
          <a:prstGeom prst="rect">
            <a:avLst/>
          </a:prstGeom>
        </p:spPr>
        <p:txBody>
          <a:bodyPr>
            <a:normAutofit/>
          </a:bodyPr>
          <a:lstStyle/>
          <a:p>
            <a:pPr>
              <a:defRPr sz="2400">
                <a:latin typeface="IBM Plex Sans Medium"/>
                <a:ea typeface="IBM Plex Sans Medium"/>
                <a:cs typeface="IBM Plex Sans Medium"/>
                <a:sym typeface="IBM Plex Sans Medium"/>
              </a:defRPr>
            </a:pPr>
            <a:endParaRPr/>
          </a:p>
        </p:txBody>
      </p:sp>
      <p:sp>
        <p:nvSpPr>
          <p:cNvPr id="3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9473846"/>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401" name="Body Level One…"/>
          <p:cNvSpPr txBox="1">
            <a:spLocks noGrp="1"/>
          </p:cNvSpPr>
          <p:nvPr>
            <p:ph type="body" sz="quarter" idx="1"/>
          </p:nvPr>
        </p:nvSpPr>
        <p:spPr>
          <a:xfrm>
            <a:off x="292609" y="251292"/>
            <a:ext cx="2450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4877684"/>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5721312"/>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416"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0626805"/>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423"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424" name="Body Level One…"/>
          <p:cNvSpPr txBox="1">
            <a:spLocks noGrp="1"/>
          </p:cNvSpPr>
          <p:nvPr>
            <p:ph type="body" sz="quarter" idx="1"/>
          </p:nvPr>
        </p:nvSpPr>
        <p:spPr>
          <a:xfrm>
            <a:off x="292609" y="1682496"/>
            <a:ext cx="5498593" cy="1746504"/>
          </a:xfrm>
          <a:prstGeom prst="rect">
            <a:avLst/>
          </a:prstGeom>
        </p:spPr>
        <p:txBody>
          <a:bodyPr>
            <a:normAutofit/>
          </a:bodyPr>
          <a:lstStyle>
            <a:lvl1pPr>
              <a:spcBef>
                <a:spcPts val="0"/>
              </a:spcBef>
              <a:defRPr sz="1333"/>
            </a:lvl1pPr>
            <a:lvl2pPr marL="0" indent="0">
              <a:spcBef>
                <a:spcPts val="0"/>
              </a:spcBef>
              <a:buSzTx/>
              <a:buNone/>
              <a:defRPr sz="1333"/>
            </a:lvl2pPr>
            <a:lvl3pPr marL="0" indent="268812">
              <a:spcBef>
                <a:spcPts val="0"/>
              </a:spcBef>
              <a:buSzTx/>
              <a:buNone/>
              <a:defRPr sz="1333"/>
            </a:lvl3pPr>
            <a:lvl4pPr marL="0" indent="579960">
              <a:spcBef>
                <a:spcPts val="0"/>
              </a:spcBef>
              <a:buSzTx/>
              <a:buNone/>
              <a:defRPr sz="1333"/>
            </a:lvl4pPr>
            <a:lvl5pPr marL="0" indent="842422">
              <a:spcBef>
                <a:spcPts val="0"/>
              </a:spcBef>
              <a:buSzTx/>
              <a:buNone/>
              <a:defRPr sz="1333"/>
            </a:lvl5pPr>
          </a:lstStyle>
          <a:p>
            <a:r>
              <a:t>Body Level One</a:t>
            </a:r>
          </a:p>
          <a:p>
            <a:pPr lvl="1"/>
            <a:r>
              <a:t>Body Level Two</a:t>
            </a:r>
          </a:p>
          <a:p>
            <a:pPr lvl="2"/>
            <a:r>
              <a:t>Body Level Three</a:t>
            </a:r>
          </a:p>
          <a:p>
            <a:pPr lvl="3"/>
            <a:r>
              <a:t>Body Level Four</a:t>
            </a:r>
          </a:p>
          <a:p>
            <a:pPr lvl="4"/>
            <a:r>
              <a:t>Body Level Five</a:t>
            </a:r>
          </a:p>
        </p:txBody>
      </p:sp>
      <p:sp>
        <p:nvSpPr>
          <p:cNvPr id="425" name="Text Placeholder 2"/>
          <p:cNvSpPr>
            <a:spLocks noGrp="1"/>
          </p:cNvSpPr>
          <p:nvPr>
            <p:ph type="body" sz="quarter" idx="21"/>
          </p:nvPr>
        </p:nvSpPr>
        <p:spPr>
          <a:xfrm>
            <a:off x="292609" y="4279393"/>
            <a:ext cx="8546593" cy="1743457"/>
          </a:xfrm>
          <a:prstGeom prst="rect">
            <a:avLst/>
          </a:prstGeom>
        </p:spPr>
        <p:txBody>
          <a:bodyPr anchor="b">
            <a:normAutofit/>
          </a:bodyPr>
          <a:lstStyle>
            <a:lvl1pPr>
              <a:spcBef>
                <a:spcPts val="400"/>
              </a:spcBef>
              <a:defRPr sz="600">
                <a:latin typeface="IBM Plex Sans Medium"/>
                <a:sym typeface="IBM Plex Sans Medium"/>
              </a:defRPr>
            </a:lvl1pPr>
          </a:lstStyle>
          <a:p>
            <a:pPr>
              <a:spcBef>
                <a:spcPts val="300"/>
              </a:spcBef>
              <a:defRPr sz="600">
                <a:latin typeface="IBM Plex Sans Medium"/>
                <a:ea typeface="IBM Plex Sans Medium"/>
                <a:cs typeface="IBM Plex Sans Medium"/>
                <a:sym typeface="IBM Plex Sans Medium"/>
              </a:defRPr>
            </a:pPr>
            <a:endParaRPr/>
          </a:p>
        </p:txBody>
      </p:sp>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76483658"/>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ibm sign-off (blue60)">
    <p:spTree>
      <p:nvGrpSpPr>
        <p:cNvPr id="1" name=""/>
        <p:cNvGrpSpPr/>
        <p:nvPr/>
      </p:nvGrpSpPr>
      <p:grpSpPr>
        <a:xfrm>
          <a:off x="0" y="0"/>
          <a:ext cx="0" cy="0"/>
          <a:chOff x="0" y="0"/>
          <a:chExt cx="0" cy="0"/>
        </a:xfrm>
      </p:grpSpPr>
      <p:pic>
        <p:nvPicPr>
          <p:cNvPr id="433" name="Picture" descr="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929" y="3083846"/>
            <a:ext cx="1730143" cy="690309"/>
          </a:xfrm>
          <a:prstGeom prst="rect">
            <a:avLst/>
          </a:prstGeom>
          <a:ln w="12700">
            <a:miter lim="400000"/>
          </a:ln>
        </p:spPr>
      </p:pic>
      <p:sp>
        <p:nvSpPr>
          <p:cNvPr id="434"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9325898"/>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ibm sign-off (blue80)">
    <p:spTree>
      <p:nvGrpSpPr>
        <p:cNvPr id="1" name=""/>
        <p:cNvGrpSpPr/>
        <p:nvPr/>
      </p:nvGrpSpPr>
      <p:grpSpPr>
        <a:xfrm>
          <a:off x="0" y="0"/>
          <a:ext cx="0" cy="0"/>
          <a:chOff x="0" y="0"/>
          <a:chExt cx="0" cy="0"/>
        </a:xfrm>
      </p:grpSpPr>
      <p:pic>
        <p:nvPicPr>
          <p:cNvPr id="441" name="Picture" descr="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931" y="3083846"/>
            <a:ext cx="1730140" cy="690309"/>
          </a:xfrm>
          <a:prstGeom prst="rect">
            <a:avLst/>
          </a:prstGeom>
          <a:ln w="12700">
            <a:miter lim="400000"/>
          </a:ln>
        </p:spPr>
      </p:pic>
      <p:sp>
        <p:nvSpPr>
          <p:cNvPr id="442"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876510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divider (with page conten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0840"/>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2"/>
            <a:ext cx="11594592" cy="4336288"/>
          </a:xfrm>
        </p:spPr>
        <p:txBody>
          <a:bodyPr/>
          <a:lstStyle>
            <a:lvl1pPr>
              <a:spcBef>
                <a:spcPts val="0"/>
              </a:spcBef>
              <a:spcAft>
                <a:spcPts val="800"/>
              </a:spcAft>
              <a:defRPr/>
            </a:lvl1pPr>
            <a:lvl2pPr marL="285737" indent="-285737">
              <a:spcBef>
                <a:spcPts val="0"/>
              </a:spcBef>
              <a:spcAft>
                <a:spcPts val="800"/>
              </a:spcAft>
              <a:buFont typeface="Courier New" panose="02070309020205020404" pitchFamily="49" charset="0"/>
              <a:buChar char="o"/>
              <a:defRPr/>
            </a:lvl2pPr>
            <a:lvl3pPr marL="554531" indent="-285737">
              <a:buFont typeface="Courier New" panose="02070309020205020404" pitchFamily="49" charset="0"/>
              <a:buChar char="o"/>
              <a:defRPr/>
            </a:lvl3pPr>
            <a:lvl4pPr marL="865660" indent="-285737">
              <a:buFont typeface="Courier New" panose="02070309020205020404" pitchFamily="49" charset="0"/>
              <a:buChar char="o"/>
              <a:defRPr/>
            </a:lvl4pPr>
            <a:lvl5pPr marL="1128106" indent="-285737">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468296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ibm sign-off (black)">
    <p:spTree>
      <p:nvGrpSpPr>
        <p:cNvPr id="1" name=""/>
        <p:cNvGrpSpPr/>
        <p:nvPr/>
      </p:nvGrpSpPr>
      <p:grpSpPr>
        <a:xfrm>
          <a:off x="0" y="0"/>
          <a:ext cx="0" cy="0"/>
          <a:chOff x="0" y="0"/>
          <a:chExt cx="0" cy="0"/>
        </a:xfrm>
      </p:grpSpPr>
      <p:pic>
        <p:nvPicPr>
          <p:cNvPr id="449" name="Picture" descr="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929" y="3083846"/>
            <a:ext cx="1730143" cy="690311"/>
          </a:xfrm>
          <a:prstGeom prst="rect">
            <a:avLst/>
          </a:prstGeom>
          <a:ln w="12700">
            <a:miter lim="400000"/>
          </a:ln>
        </p:spPr>
      </p:pic>
      <p:sp>
        <p:nvSpPr>
          <p:cNvPr id="450"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754424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tx">
  <p:cSld name="1_blank (no footer)">
    <p:spTree>
      <p:nvGrpSpPr>
        <p:cNvPr id="1" name=""/>
        <p:cNvGrpSpPr/>
        <p:nvPr/>
      </p:nvGrpSpPr>
      <p:grpSpPr>
        <a:xfrm>
          <a:off x="0" y="0"/>
          <a:ext cx="0" cy="0"/>
          <a:chOff x="0" y="0"/>
          <a:chExt cx="0" cy="0"/>
        </a:xfrm>
      </p:grpSpPr>
      <p:grpSp>
        <p:nvGrpSpPr>
          <p:cNvPr id="501" name="Group 2"/>
          <p:cNvGrpSpPr/>
          <p:nvPr/>
        </p:nvGrpSpPr>
        <p:grpSpPr>
          <a:xfrm>
            <a:off x="-146308" y="-146475"/>
            <a:ext cx="12485629" cy="7152643"/>
            <a:chOff x="0" y="0"/>
            <a:chExt cx="9364220" cy="5364480"/>
          </a:xfrm>
        </p:grpSpPr>
        <p:grpSp>
          <p:nvGrpSpPr>
            <p:cNvPr id="468" name="Group 59"/>
            <p:cNvGrpSpPr/>
            <p:nvPr/>
          </p:nvGrpSpPr>
          <p:grpSpPr>
            <a:xfrm>
              <a:off x="338965" y="0"/>
              <a:ext cx="8686732" cy="91441"/>
              <a:chOff x="0" y="0"/>
              <a:chExt cx="8686732" cy="91440"/>
            </a:xfrm>
          </p:grpSpPr>
          <p:sp>
            <p:nvSpPr>
              <p:cNvPr id="457"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58"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59"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60"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61"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62"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63"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64"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65"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66"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67"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480" name="Group 60"/>
            <p:cNvGrpSpPr/>
            <p:nvPr/>
          </p:nvGrpSpPr>
          <p:grpSpPr>
            <a:xfrm>
              <a:off x="338965" y="5273040"/>
              <a:ext cx="8686732" cy="91441"/>
              <a:chOff x="0" y="0"/>
              <a:chExt cx="8686732" cy="91440"/>
            </a:xfrm>
          </p:grpSpPr>
          <p:sp>
            <p:nvSpPr>
              <p:cNvPr id="469"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0"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1"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2"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3"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4"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5"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6"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7"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8"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79"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490" name="Group 61"/>
            <p:cNvGrpSpPr/>
            <p:nvPr/>
          </p:nvGrpSpPr>
          <p:grpSpPr>
            <a:xfrm>
              <a:off x="0" y="338074"/>
              <a:ext cx="91441" cy="4686681"/>
              <a:chOff x="0" y="0"/>
              <a:chExt cx="91440" cy="4686681"/>
            </a:xfrm>
          </p:grpSpPr>
          <p:sp>
            <p:nvSpPr>
              <p:cNvPr id="481"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82"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83"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84"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85"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86"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87"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88"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89"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500" name="Group 62"/>
            <p:cNvGrpSpPr/>
            <p:nvPr/>
          </p:nvGrpSpPr>
          <p:grpSpPr>
            <a:xfrm>
              <a:off x="9272780" y="338073"/>
              <a:ext cx="91441" cy="4685667"/>
              <a:chOff x="0" y="0"/>
              <a:chExt cx="91440" cy="4685665"/>
            </a:xfrm>
          </p:grpSpPr>
          <p:sp>
            <p:nvSpPr>
              <p:cNvPr id="491"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92"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93"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94"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95"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96"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97"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98"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99"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502"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2201787"/>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x">
  <p:cSld name="Static Rebus sign-off (red40)">
    <p:bg>
      <p:bgPr>
        <a:solidFill>
          <a:srgbClr val="FF8389"/>
        </a:solidFill>
        <a:effectLst/>
      </p:bgPr>
    </p:bg>
    <p:spTree>
      <p:nvGrpSpPr>
        <p:cNvPr id="1" name=""/>
        <p:cNvGrpSpPr/>
        <p:nvPr/>
      </p:nvGrpSpPr>
      <p:grpSpPr>
        <a:xfrm>
          <a:off x="0" y="0"/>
          <a:ext cx="0" cy="0"/>
          <a:chOff x="0" y="0"/>
          <a:chExt cx="0" cy="0"/>
        </a:xfrm>
      </p:grpSpPr>
      <p:grpSp>
        <p:nvGrpSpPr>
          <p:cNvPr id="553" name="Group 2"/>
          <p:cNvGrpSpPr/>
          <p:nvPr/>
        </p:nvGrpSpPr>
        <p:grpSpPr>
          <a:xfrm>
            <a:off x="-146308" y="-146475"/>
            <a:ext cx="12485629" cy="7152643"/>
            <a:chOff x="0" y="0"/>
            <a:chExt cx="9364220" cy="5364480"/>
          </a:xfrm>
        </p:grpSpPr>
        <p:grpSp>
          <p:nvGrpSpPr>
            <p:cNvPr id="520" name="Group 59"/>
            <p:cNvGrpSpPr/>
            <p:nvPr/>
          </p:nvGrpSpPr>
          <p:grpSpPr>
            <a:xfrm>
              <a:off x="338965" y="0"/>
              <a:ext cx="8686732" cy="91441"/>
              <a:chOff x="0" y="0"/>
              <a:chExt cx="8686732" cy="91440"/>
            </a:xfrm>
          </p:grpSpPr>
          <p:sp>
            <p:nvSpPr>
              <p:cNvPr id="509"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0"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1"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2"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3"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4"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5"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6"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7"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8"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19"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532" name="Group 60"/>
            <p:cNvGrpSpPr/>
            <p:nvPr/>
          </p:nvGrpSpPr>
          <p:grpSpPr>
            <a:xfrm>
              <a:off x="338965" y="5273040"/>
              <a:ext cx="8686732" cy="91441"/>
              <a:chOff x="0" y="0"/>
              <a:chExt cx="8686732" cy="91440"/>
            </a:xfrm>
          </p:grpSpPr>
          <p:sp>
            <p:nvSpPr>
              <p:cNvPr id="521"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2"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3"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4"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5"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6"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7"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8"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29"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0"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1"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542" name="Group 61"/>
            <p:cNvGrpSpPr/>
            <p:nvPr/>
          </p:nvGrpSpPr>
          <p:grpSpPr>
            <a:xfrm>
              <a:off x="0" y="338074"/>
              <a:ext cx="91441" cy="4686681"/>
              <a:chOff x="0" y="0"/>
              <a:chExt cx="91440" cy="4686681"/>
            </a:xfrm>
          </p:grpSpPr>
          <p:sp>
            <p:nvSpPr>
              <p:cNvPr id="533"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4"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5"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6"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7"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8"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39"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0"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1"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552" name="Group 62"/>
            <p:cNvGrpSpPr/>
            <p:nvPr/>
          </p:nvGrpSpPr>
          <p:grpSpPr>
            <a:xfrm>
              <a:off x="9272780" y="338073"/>
              <a:ext cx="91441" cy="4685667"/>
              <a:chOff x="0" y="0"/>
              <a:chExt cx="91440" cy="4685665"/>
            </a:xfrm>
          </p:grpSpPr>
          <p:sp>
            <p:nvSpPr>
              <p:cNvPr id="543"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4"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5"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6"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7"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8"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49"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50"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51"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pic>
        <p:nvPicPr>
          <p:cNvPr id="554" name="Graphic 6" descr="Graphic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0141" y="1772660"/>
            <a:ext cx="2055964" cy="3287480"/>
          </a:xfrm>
          <a:prstGeom prst="rect">
            <a:avLst/>
          </a:prstGeom>
          <a:ln w="12700">
            <a:miter lim="400000"/>
          </a:ln>
        </p:spPr>
      </p:pic>
      <p:sp>
        <p:nvSpPr>
          <p:cNvPr id="555"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90865313"/>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562" name="Title Text"/>
          <p:cNvSpPr txBox="1">
            <a:spLocks noGrp="1"/>
          </p:cNvSpPr>
          <p:nvPr>
            <p:ph type="title"/>
          </p:nvPr>
        </p:nvSpPr>
        <p:spPr>
          <a:xfrm>
            <a:off x="2416968" y="1151929"/>
            <a:ext cx="7358064" cy="2321720"/>
          </a:xfrm>
          <a:prstGeom prst="rect">
            <a:avLst/>
          </a:prstGeom>
        </p:spPr>
        <p:txBody>
          <a:bodyPr lIns="26789" tIns="26789" rIns="26789" bIns="26789" anchor="b">
            <a:normAutofit/>
          </a:bodyPr>
          <a:lstStyle>
            <a:lvl1pPr algn="ctr" defTabSz="292093">
              <a:lnSpc>
                <a:spcPct val="100000"/>
              </a:lnSpc>
              <a:defRPr sz="5600">
                <a:latin typeface="Helvetica Light"/>
                <a:ea typeface="Helvetica Light"/>
                <a:cs typeface="Helvetica Light"/>
                <a:sym typeface="Helvetica Light"/>
              </a:defRPr>
            </a:lvl1pPr>
          </a:lstStyle>
          <a:p>
            <a:r>
              <a:t>Title Text</a:t>
            </a:r>
          </a:p>
        </p:txBody>
      </p:sp>
      <p:sp>
        <p:nvSpPr>
          <p:cNvPr id="563" name="Body Level One…"/>
          <p:cNvSpPr txBox="1">
            <a:spLocks noGrp="1"/>
          </p:cNvSpPr>
          <p:nvPr>
            <p:ph type="body" sz="quarter" idx="1"/>
          </p:nvPr>
        </p:nvSpPr>
        <p:spPr>
          <a:xfrm>
            <a:off x="2416968" y="3536157"/>
            <a:ext cx="7358064" cy="794743"/>
          </a:xfrm>
          <a:prstGeom prst="rect">
            <a:avLst/>
          </a:prstGeom>
        </p:spPr>
        <p:txBody>
          <a:bodyPr lIns="26789" tIns="26789" rIns="26789" bIns="26789">
            <a:normAutofit/>
          </a:bodyPr>
          <a:lstStyle>
            <a:lvl1pPr algn="ctr" defTabSz="292093">
              <a:spcBef>
                <a:spcPts val="0"/>
              </a:spcBef>
              <a:defRPr sz="2133">
                <a:latin typeface="Helvetica Light"/>
                <a:ea typeface="Helvetica Light"/>
                <a:cs typeface="Helvetica Light"/>
                <a:sym typeface="Helvetica Light"/>
              </a:defRPr>
            </a:lvl1pPr>
            <a:lvl2pPr marL="0" indent="304792" algn="ctr" defTabSz="292093">
              <a:spcBef>
                <a:spcPts val="0"/>
              </a:spcBef>
              <a:buSzTx/>
              <a:buNone/>
              <a:defRPr sz="2133">
                <a:latin typeface="Helvetica Light"/>
                <a:ea typeface="Helvetica Light"/>
                <a:cs typeface="Helvetica Light"/>
                <a:sym typeface="Helvetica Light"/>
              </a:defRPr>
            </a:lvl2pPr>
            <a:lvl3pPr marL="0" indent="609585" algn="ctr" defTabSz="292093">
              <a:spcBef>
                <a:spcPts val="0"/>
              </a:spcBef>
              <a:buSzTx/>
              <a:buNone/>
              <a:defRPr sz="2133">
                <a:latin typeface="Helvetica Light"/>
                <a:ea typeface="Helvetica Light"/>
                <a:cs typeface="Helvetica Light"/>
                <a:sym typeface="Helvetica Light"/>
              </a:defRPr>
            </a:lvl3pPr>
            <a:lvl4pPr marL="0" indent="914377" algn="ctr" defTabSz="292093">
              <a:spcBef>
                <a:spcPts val="0"/>
              </a:spcBef>
              <a:buSzTx/>
              <a:buNone/>
              <a:defRPr sz="2133">
                <a:latin typeface="Helvetica Light"/>
                <a:ea typeface="Helvetica Light"/>
                <a:cs typeface="Helvetica Light"/>
                <a:sym typeface="Helvetica Light"/>
              </a:defRPr>
            </a:lvl4pPr>
            <a:lvl5pPr marL="0" indent="1219170" algn="ctr" defTabSz="292093">
              <a:spcBef>
                <a:spcPts val="0"/>
              </a:spcBef>
              <a:buSzTx/>
              <a:buNone/>
              <a:defRPr sz="2133">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564" name="Slide Number"/>
          <p:cNvSpPr txBox="1">
            <a:spLocks noGrp="1"/>
          </p:cNvSpPr>
          <p:nvPr>
            <p:ph type="sldNum" sz="quarter" idx="2"/>
          </p:nvPr>
        </p:nvSpPr>
        <p:spPr>
          <a:xfrm>
            <a:off x="5962695" y="6505278"/>
            <a:ext cx="257683" cy="238767"/>
          </a:xfrm>
          <a:prstGeom prst="rect">
            <a:avLst/>
          </a:prstGeom>
        </p:spPr>
        <p:txBody>
          <a:bodyPr lIns="26789" tIns="26789" rIns="26789" bIns="26789" anchor="t"/>
          <a:lstStyle>
            <a:lvl1pPr algn="ctr" defTabSz="292093">
              <a:defRPr sz="120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932837892"/>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x">
  <p:cSld name="Text-Blue-no rule">
    <p:spTree>
      <p:nvGrpSpPr>
        <p:cNvPr id="1" name=""/>
        <p:cNvGrpSpPr/>
        <p:nvPr/>
      </p:nvGrpSpPr>
      <p:grpSpPr>
        <a:xfrm>
          <a:off x="0" y="0"/>
          <a:ext cx="0" cy="0"/>
          <a:chOff x="0" y="0"/>
          <a:chExt cx="0" cy="0"/>
        </a:xfrm>
      </p:grpSpPr>
      <p:sp>
        <p:nvSpPr>
          <p:cNvPr id="571" name="Line"/>
          <p:cNvSpPr/>
          <p:nvPr/>
        </p:nvSpPr>
        <p:spPr>
          <a:xfrm flipV="1">
            <a:off x="12321462" y="-36779"/>
            <a:ext cx="1" cy="6931557"/>
          </a:xfrm>
          <a:prstGeom prst="line">
            <a:avLst/>
          </a:prstGeom>
          <a:ln w="3175">
            <a:solidFill>
              <a:srgbClr val="2266F6"/>
            </a:solidFill>
            <a:miter lim="400000"/>
          </a:ln>
        </p:spPr>
        <p:txBody>
          <a:bodyPr lIns="25400" tIns="25400" rIns="25400" bIns="25400" anchor="ctr"/>
          <a:lstStyle/>
          <a:p>
            <a:pPr defTabSz="228594">
              <a:defRPr sz="400">
                <a:solidFill>
                  <a:srgbClr val="000000"/>
                </a:solidFill>
                <a:latin typeface="Helvetica"/>
                <a:ea typeface="Helvetica"/>
                <a:cs typeface="Helvetica"/>
                <a:sym typeface="Helvetica"/>
              </a:defRPr>
            </a:pPr>
            <a:endParaRPr sz="533"/>
          </a:p>
        </p:txBody>
      </p:sp>
      <p:sp>
        <p:nvSpPr>
          <p:cNvPr id="572" name="Line"/>
          <p:cNvSpPr/>
          <p:nvPr/>
        </p:nvSpPr>
        <p:spPr>
          <a:xfrm flipH="1" flipV="1">
            <a:off x="-2160" y="6880396"/>
            <a:ext cx="12196320" cy="1"/>
          </a:xfrm>
          <a:prstGeom prst="line">
            <a:avLst/>
          </a:prstGeom>
          <a:ln w="3175">
            <a:solidFill>
              <a:srgbClr val="2266F6"/>
            </a:solidFill>
            <a:miter lim="400000"/>
          </a:ln>
        </p:spPr>
        <p:txBody>
          <a:bodyPr lIns="25400" tIns="25400" rIns="25400" bIns="25400" anchor="ctr"/>
          <a:lstStyle/>
          <a:p>
            <a:pPr defTabSz="228594">
              <a:defRPr sz="400">
                <a:solidFill>
                  <a:srgbClr val="000000"/>
                </a:solidFill>
                <a:latin typeface="Helvetica"/>
                <a:ea typeface="Helvetica"/>
                <a:cs typeface="Helvetica"/>
                <a:sym typeface="Helvetica"/>
              </a:defRPr>
            </a:pPr>
            <a:endParaRPr sz="533"/>
          </a:p>
        </p:txBody>
      </p:sp>
      <p:sp>
        <p:nvSpPr>
          <p:cNvPr id="573" name="Line"/>
          <p:cNvSpPr/>
          <p:nvPr/>
        </p:nvSpPr>
        <p:spPr>
          <a:xfrm flipH="1" flipV="1">
            <a:off x="-2160" y="-22395"/>
            <a:ext cx="12196320" cy="1"/>
          </a:xfrm>
          <a:prstGeom prst="line">
            <a:avLst/>
          </a:prstGeom>
          <a:ln w="3175">
            <a:solidFill>
              <a:srgbClr val="2266F6"/>
            </a:solidFill>
            <a:miter lim="400000"/>
          </a:ln>
        </p:spPr>
        <p:txBody>
          <a:bodyPr lIns="25400" tIns="25400" rIns="25400" bIns="25400" anchor="ctr"/>
          <a:lstStyle/>
          <a:p>
            <a:pPr defTabSz="228594">
              <a:defRPr sz="400">
                <a:solidFill>
                  <a:srgbClr val="000000"/>
                </a:solidFill>
                <a:latin typeface="Helvetica"/>
                <a:ea typeface="Helvetica"/>
                <a:cs typeface="Helvetica"/>
                <a:sym typeface="Helvetica"/>
              </a:defRPr>
            </a:pPr>
            <a:endParaRPr sz="533"/>
          </a:p>
        </p:txBody>
      </p:sp>
      <p:sp>
        <p:nvSpPr>
          <p:cNvPr id="574" name="IBM Cloud Garage"/>
          <p:cNvSpPr txBox="1"/>
          <p:nvPr/>
        </p:nvSpPr>
        <p:spPr>
          <a:xfrm>
            <a:off x="-641901" y="6315394"/>
            <a:ext cx="1041952" cy="194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r" defTabSz="412739">
              <a:defRPr sz="700" b="1">
                <a:latin typeface="+mn-lt"/>
                <a:ea typeface="+mn-ea"/>
                <a:cs typeface="+mn-cs"/>
                <a:sym typeface="IBM Plex Sans"/>
              </a:defRPr>
            </a:pPr>
            <a:r>
              <a:rPr sz="933" b="0"/>
              <a:t>IBM</a:t>
            </a:r>
            <a:r>
              <a:rPr sz="933"/>
              <a:t> Cloud </a:t>
            </a:r>
            <a:r>
              <a:rPr sz="933" b="0"/>
              <a:t>Garage</a:t>
            </a:r>
          </a:p>
        </p:txBody>
      </p:sp>
      <p:sp>
        <p:nvSpPr>
          <p:cNvPr id="575" name="Slide Number"/>
          <p:cNvSpPr txBox="1">
            <a:spLocks noGrp="1"/>
          </p:cNvSpPr>
          <p:nvPr>
            <p:ph type="sldNum" sz="quarter" idx="2"/>
          </p:nvPr>
        </p:nvSpPr>
        <p:spPr>
          <a:xfrm>
            <a:off x="11456184" y="6298525"/>
            <a:ext cx="190757" cy="182038"/>
          </a:xfrm>
          <a:prstGeom prst="rect">
            <a:avLst/>
          </a:prstGeom>
        </p:spPr>
        <p:txBody>
          <a:bodyPr lIns="19050" tIns="19050" rIns="19050" bIns="19050" anchor="t"/>
          <a:lstStyle>
            <a:lvl1pPr defTabSz="412739">
              <a:defRPr sz="933" b="1">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997018487"/>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x">
  <p:cSld name="1_title (black box) over image(s)">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304800" y="268225"/>
            <a:ext cx="5486400" cy="5988137"/>
          </a:xfrm>
          <a:prstGeom prst="rect">
            <a:avLst/>
          </a:prstGeom>
        </p:spPr>
        <p:txBody>
          <a:bodyPr>
            <a:normAutofit/>
          </a:bodyPr>
          <a:lstStyle>
            <a:lvl1pPr defTabSz="609593">
              <a:defRPr sz="3200">
                <a:latin typeface="+mn-lt"/>
                <a:ea typeface="+mn-ea"/>
                <a:cs typeface="+mn-cs"/>
                <a:sym typeface="IBM Plex Sans"/>
              </a:defRPr>
            </a:lvl1pPr>
          </a:lstStyle>
          <a:p>
            <a:r>
              <a:t>Title Text</a:t>
            </a:r>
          </a:p>
        </p:txBody>
      </p:sp>
      <p:sp>
        <p:nvSpPr>
          <p:cNvPr id="583" name="Picture Placeholder"/>
          <p:cNvSpPr>
            <a:spLocks noGrp="1"/>
          </p:cNvSpPr>
          <p:nvPr>
            <p:ph type="pic" idx="21"/>
          </p:nvPr>
        </p:nvSpPr>
        <p:spPr>
          <a:xfrm>
            <a:off x="0" y="1701800"/>
            <a:ext cx="12192000" cy="5156200"/>
          </a:xfrm>
          <a:prstGeom prst="rect">
            <a:avLst/>
          </a:prstGeom>
        </p:spPr>
        <p:txBody>
          <a:bodyPr lIns="91439" tIns="45719" rIns="91439" bIns="45719"/>
          <a:lstStyle/>
          <a:p>
            <a:endParaRPr/>
          </a:p>
        </p:txBody>
      </p:sp>
      <p:sp>
        <p:nvSpPr>
          <p:cNvPr id="584" name="Slide Number"/>
          <p:cNvSpPr txBox="1">
            <a:spLocks noGrp="1"/>
          </p:cNvSpPr>
          <p:nvPr>
            <p:ph type="sldNum" sz="quarter" idx="2"/>
          </p:nvPr>
        </p:nvSpPr>
        <p:spPr>
          <a:xfrm>
            <a:off x="11752549" y="6465191"/>
            <a:ext cx="134652" cy="123111"/>
          </a:xfrm>
          <a:prstGeom prst="rect">
            <a:avLst/>
          </a:prstGeom>
        </p:spPr>
        <p:txBody>
          <a:bodyPr/>
          <a:lstStyle>
            <a:lvl1pPr defTabSz="914620"/>
          </a:lstStyle>
          <a:p>
            <a:fld id="{86CB4B4D-7CA3-9044-876B-883B54F8677D}" type="slidenum">
              <a:t>‹#›</a:t>
            </a:fld>
            <a:endParaRPr/>
          </a:p>
        </p:txBody>
      </p:sp>
    </p:spTree>
    <p:extLst>
      <p:ext uri="{BB962C8B-B14F-4D97-AF65-F5344CB8AC3E}">
        <p14:creationId xmlns:p14="http://schemas.microsoft.com/office/powerpoint/2010/main" val="1354127435"/>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x">
  <p:cSld name="title (black box) over image(s)">
    <p:spTree>
      <p:nvGrpSpPr>
        <p:cNvPr id="1" name=""/>
        <p:cNvGrpSpPr/>
        <p:nvPr/>
      </p:nvGrpSpPr>
      <p:grpSpPr>
        <a:xfrm>
          <a:off x="0" y="0"/>
          <a:ext cx="0" cy="0"/>
          <a:chOff x="0" y="0"/>
          <a:chExt cx="0" cy="0"/>
        </a:xfrm>
      </p:grpSpPr>
      <p:grpSp>
        <p:nvGrpSpPr>
          <p:cNvPr id="635" name="Group 1"/>
          <p:cNvGrpSpPr/>
          <p:nvPr/>
        </p:nvGrpSpPr>
        <p:grpSpPr>
          <a:xfrm>
            <a:off x="-146311" y="-146479"/>
            <a:ext cx="12485643" cy="7152656"/>
            <a:chOff x="0" y="0"/>
            <a:chExt cx="9364230" cy="5364490"/>
          </a:xfrm>
        </p:grpSpPr>
        <p:grpSp>
          <p:nvGrpSpPr>
            <p:cNvPr id="602" name="Group 59"/>
            <p:cNvGrpSpPr/>
            <p:nvPr/>
          </p:nvGrpSpPr>
          <p:grpSpPr>
            <a:xfrm>
              <a:off x="338962" y="-1"/>
              <a:ext cx="8686745" cy="91446"/>
              <a:chOff x="0" y="0"/>
              <a:chExt cx="8686743" cy="91444"/>
            </a:xfrm>
          </p:grpSpPr>
          <p:sp>
            <p:nvSpPr>
              <p:cNvPr id="591" name="Straight Connector 92"/>
              <p:cNvSpPr/>
              <p:nvPr/>
            </p:nvSpPr>
            <p:spPr>
              <a:xfrm flipV="1">
                <a:off x="-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2" name="Straight Connector 93"/>
              <p:cNvSpPr/>
              <p:nvPr/>
            </p:nvSpPr>
            <p:spPr>
              <a:xfrm flipV="1">
                <a:off x="182880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3" name="Straight Connector 94"/>
              <p:cNvSpPr/>
              <p:nvPr/>
            </p:nvSpPr>
            <p:spPr>
              <a:xfrm flipV="1">
                <a:off x="205740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4" name="Straight Connector 95"/>
              <p:cNvSpPr/>
              <p:nvPr/>
            </p:nvSpPr>
            <p:spPr>
              <a:xfrm flipV="1">
                <a:off x="2286002"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5" name="Straight Connector 96"/>
              <p:cNvSpPr/>
              <p:nvPr/>
            </p:nvSpPr>
            <p:spPr>
              <a:xfrm flipV="1">
                <a:off x="41148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6" name="Straight Connector 97"/>
              <p:cNvSpPr/>
              <p:nvPr/>
            </p:nvSpPr>
            <p:spPr>
              <a:xfrm flipV="1">
                <a:off x="43434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7" name="Straight Connector 98"/>
              <p:cNvSpPr/>
              <p:nvPr/>
            </p:nvSpPr>
            <p:spPr>
              <a:xfrm flipV="1">
                <a:off x="45720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8" name="Straight Connector 99"/>
              <p:cNvSpPr/>
              <p:nvPr/>
            </p:nvSpPr>
            <p:spPr>
              <a:xfrm flipV="1">
                <a:off x="6400805"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599" name="Straight Connector 100"/>
              <p:cNvSpPr/>
              <p:nvPr/>
            </p:nvSpPr>
            <p:spPr>
              <a:xfrm flipV="1">
                <a:off x="6629406"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0" name="Straight Connector 101"/>
              <p:cNvSpPr/>
              <p:nvPr/>
            </p:nvSpPr>
            <p:spPr>
              <a:xfrm flipV="1">
                <a:off x="6858006"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1" name="Straight Connector 102"/>
              <p:cNvSpPr/>
              <p:nvPr/>
            </p:nvSpPr>
            <p:spPr>
              <a:xfrm flipV="1">
                <a:off x="8686741"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grpSp>
        <p:grpSp>
          <p:nvGrpSpPr>
            <p:cNvPr id="614" name="Group 60"/>
            <p:cNvGrpSpPr/>
            <p:nvPr/>
          </p:nvGrpSpPr>
          <p:grpSpPr>
            <a:xfrm>
              <a:off x="338962" y="5273045"/>
              <a:ext cx="8686745" cy="91446"/>
              <a:chOff x="0" y="0"/>
              <a:chExt cx="8686743" cy="91444"/>
            </a:xfrm>
          </p:grpSpPr>
          <p:sp>
            <p:nvSpPr>
              <p:cNvPr id="603" name="Straight Connector 81"/>
              <p:cNvSpPr/>
              <p:nvPr/>
            </p:nvSpPr>
            <p:spPr>
              <a:xfrm flipV="1">
                <a:off x="-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4" name="Straight Connector 82"/>
              <p:cNvSpPr/>
              <p:nvPr/>
            </p:nvSpPr>
            <p:spPr>
              <a:xfrm flipV="1">
                <a:off x="182880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5" name="Straight Connector 83"/>
              <p:cNvSpPr/>
              <p:nvPr/>
            </p:nvSpPr>
            <p:spPr>
              <a:xfrm flipV="1">
                <a:off x="2057401"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6" name="Straight Connector 84"/>
              <p:cNvSpPr/>
              <p:nvPr/>
            </p:nvSpPr>
            <p:spPr>
              <a:xfrm flipV="1">
                <a:off x="2286002"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7" name="Straight Connector 85"/>
              <p:cNvSpPr/>
              <p:nvPr/>
            </p:nvSpPr>
            <p:spPr>
              <a:xfrm flipV="1">
                <a:off x="41148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8" name="Straight Connector 86"/>
              <p:cNvSpPr/>
              <p:nvPr/>
            </p:nvSpPr>
            <p:spPr>
              <a:xfrm flipV="1">
                <a:off x="43434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09" name="Straight Connector 87"/>
              <p:cNvSpPr/>
              <p:nvPr/>
            </p:nvSpPr>
            <p:spPr>
              <a:xfrm flipV="1">
                <a:off x="4572003" y="0"/>
                <a:ext cx="4"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0" name="Straight Connector 88"/>
              <p:cNvSpPr/>
              <p:nvPr/>
            </p:nvSpPr>
            <p:spPr>
              <a:xfrm flipV="1">
                <a:off x="6400805"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1" name="Straight Connector 89"/>
              <p:cNvSpPr/>
              <p:nvPr/>
            </p:nvSpPr>
            <p:spPr>
              <a:xfrm flipV="1">
                <a:off x="6629406"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2" name="Straight Connector 90"/>
              <p:cNvSpPr/>
              <p:nvPr/>
            </p:nvSpPr>
            <p:spPr>
              <a:xfrm flipV="1">
                <a:off x="6858006"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3" name="Straight Connector 91"/>
              <p:cNvSpPr/>
              <p:nvPr/>
            </p:nvSpPr>
            <p:spPr>
              <a:xfrm flipV="1">
                <a:off x="8686741" y="0"/>
                <a:ext cx="3" cy="91445"/>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grpSp>
        <p:grpSp>
          <p:nvGrpSpPr>
            <p:cNvPr id="624" name="Group 61"/>
            <p:cNvGrpSpPr/>
            <p:nvPr/>
          </p:nvGrpSpPr>
          <p:grpSpPr>
            <a:xfrm>
              <a:off x="-1" y="347596"/>
              <a:ext cx="91446" cy="4664467"/>
              <a:chOff x="0" y="0"/>
              <a:chExt cx="91444" cy="4664466"/>
            </a:xfrm>
          </p:grpSpPr>
          <p:sp>
            <p:nvSpPr>
              <p:cNvPr id="615" name="Straight Connector 72"/>
              <p:cNvSpPr/>
              <p:nvPr/>
            </p:nvSpPr>
            <p:spPr>
              <a:xfrm flipH="1">
                <a:off x="0" y="416052"/>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6" name="Straight Connector 73"/>
              <p:cNvSpPr/>
              <p:nvPr/>
            </p:nvSpPr>
            <p:spPr>
              <a:xfrm flipH="1">
                <a:off x="0" y="1051561"/>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7" name="Straight Connector 74"/>
              <p:cNvSpPr/>
              <p:nvPr/>
            </p:nvSpPr>
            <p:spPr>
              <a:xfrm flipH="1">
                <a:off x="0" y="1691641"/>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8" name="Straight Connector 75"/>
              <p:cNvSpPr/>
              <p:nvPr/>
            </p:nvSpPr>
            <p:spPr>
              <a:xfrm flipH="1">
                <a:off x="0" y="2333249"/>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19" name="Straight Connector 76"/>
              <p:cNvSpPr/>
              <p:nvPr/>
            </p:nvSpPr>
            <p:spPr>
              <a:xfrm flipH="1">
                <a:off x="0" y="2971805"/>
                <a:ext cx="91445" cy="2"/>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0" name="Straight Connector 77"/>
              <p:cNvSpPr/>
              <p:nvPr/>
            </p:nvSpPr>
            <p:spPr>
              <a:xfrm flipH="1">
                <a:off x="0" y="3611885"/>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1" name="Straight Connector 78"/>
              <p:cNvSpPr/>
              <p:nvPr/>
            </p:nvSpPr>
            <p:spPr>
              <a:xfrm flipH="1">
                <a:off x="0" y="4256539"/>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2" name="Straight Connector 79"/>
              <p:cNvSpPr/>
              <p:nvPr/>
            </p:nvSpPr>
            <p:spPr>
              <a:xfrm flipH="1" flipV="1">
                <a:off x="0" y="-1"/>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3" name="Straight Connector 80"/>
              <p:cNvSpPr/>
              <p:nvPr/>
            </p:nvSpPr>
            <p:spPr>
              <a:xfrm flipH="1">
                <a:off x="0" y="4664463"/>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grpSp>
        <p:grpSp>
          <p:nvGrpSpPr>
            <p:cNvPr id="634" name="Group 62"/>
            <p:cNvGrpSpPr/>
            <p:nvPr/>
          </p:nvGrpSpPr>
          <p:grpSpPr>
            <a:xfrm>
              <a:off x="9272785" y="347598"/>
              <a:ext cx="91446" cy="4663451"/>
              <a:chOff x="0" y="0"/>
              <a:chExt cx="91444" cy="4663449"/>
            </a:xfrm>
          </p:grpSpPr>
          <p:sp>
            <p:nvSpPr>
              <p:cNvPr id="625" name="Straight Connector 63"/>
              <p:cNvSpPr/>
              <p:nvPr/>
            </p:nvSpPr>
            <p:spPr>
              <a:xfrm flipH="1">
                <a:off x="0" y="416052"/>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6" name="Straight Connector 64"/>
              <p:cNvSpPr/>
              <p:nvPr/>
            </p:nvSpPr>
            <p:spPr>
              <a:xfrm flipH="1">
                <a:off x="0" y="1051560"/>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7" name="Straight Connector 65"/>
              <p:cNvSpPr/>
              <p:nvPr/>
            </p:nvSpPr>
            <p:spPr>
              <a:xfrm flipH="1">
                <a:off x="0" y="1691642"/>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8" name="Straight Connector 66"/>
              <p:cNvSpPr/>
              <p:nvPr/>
            </p:nvSpPr>
            <p:spPr>
              <a:xfrm flipH="1">
                <a:off x="0" y="2331722"/>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29" name="Straight Connector 67"/>
              <p:cNvSpPr/>
              <p:nvPr/>
            </p:nvSpPr>
            <p:spPr>
              <a:xfrm flipH="1">
                <a:off x="0" y="2971804"/>
                <a:ext cx="91445" cy="2"/>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30" name="Straight Connector 68"/>
              <p:cNvSpPr/>
              <p:nvPr/>
            </p:nvSpPr>
            <p:spPr>
              <a:xfrm flipH="1">
                <a:off x="0" y="3611883"/>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31" name="Straight Connector 69"/>
              <p:cNvSpPr/>
              <p:nvPr/>
            </p:nvSpPr>
            <p:spPr>
              <a:xfrm flipH="1">
                <a:off x="0" y="4256538"/>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32" name="Straight Connector 70"/>
              <p:cNvSpPr/>
              <p:nvPr/>
            </p:nvSpPr>
            <p:spPr>
              <a:xfrm flipH="1" flipV="1">
                <a:off x="0" y="-1"/>
                <a:ext cx="91445" cy="4"/>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sp>
            <p:nvSpPr>
              <p:cNvPr id="633" name="Straight Connector 71"/>
              <p:cNvSpPr/>
              <p:nvPr/>
            </p:nvSpPr>
            <p:spPr>
              <a:xfrm flipH="1">
                <a:off x="0" y="4663447"/>
                <a:ext cx="91445" cy="3"/>
              </a:xfrm>
              <a:prstGeom prst="line">
                <a:avLst/>
              </a:prstGeom>
              <a:noFill/>
              <a:ln w="3175" cap="flat">
                <a:solidFill>
                  <a:srgbClr val="BEBEBE"/>
                </a:solidFill>
                <a:prstDash val="solid"/>
                <a:round/>
              </a:ln>
              <a:effectLst/>
            </p:spPr>
            <p:txBody>
              <a:bodyPr wrap="square" lIns="17144" tIns="17144" rIns="17144" bIns="17144" numCol="1" anchor="t">
                <a:noAutofit/>
              </a:bodyPr>
              <a:lstStyle/>
              <a:p>
                <a:pPr algn="ctr" defTabSz="412739">
                  <a:defRPr sz="1100">
                    <a:latin typeface="IBM Plex Sans Medium"/>
                    <a:ea typeface="IBM Plex Sans Medium"/>
                    <a:cs typeface="IBM Plex Sans Medium"/>
                    <a:sym typeface="IBM Plex Sans Medium"/>
                  </a:defRPr>
                </a:pPr>
                <a:endParaRPr sz="1467"/>
              </a:p>
            </p:txBody>
          </p:sp>
        </p:grpSp>
      </p:grpSp>
      <p:sp>
        <p:nvSpPr>
          <p:cNvPr id="636" name="Title Text"/>
          <p:cNvSpPr txBox="1">
            <a:spLocks noGrp="1"/>
          </p:cNvSpPr>
          <p:nvPr>
            <p:ph type="title"/>
          </p:nvPr>
        </p:nvSpPr>
        <p:spPr>
          <a:xfrm>
            <a:off x="-2" y="-2"/>
            <a:ext cx="12192003" cy="1701803"/>
          </a:xfrm>
          <a:prstGeom prst="rect">
            <a:avLst/>
          </a:prstGeom>
          <a:solidFill>
            <a:srgbClr val="F4F4F4"/>
          </a:solidFill>
        </p:spPr>
        <p:txBody>
          <a:bodyPr lIns="201168" tIns="201168" rIns="201168" bIns="201168">
            <a:normAutofit/>
          </a:bodyPr>
          <a:lstStyle>
            <a:lvl1pPr>
              <a:defRPr sz="3200">
                <a:latin typeface="+mn-lt"/>
                <a:ea typeface="+mn-ea"/>
                <a:cs typeface="+mn-cs"/>
                <a:sym typeface="IBM Plex Sans"/>
              </a:defRPr>
            </a:lvl1pPr>
          </a:lstStyle>
          <a:p>
            <a:r>
              <a:t>Title Text</a:t>
            </a:r>
          </a:p>
        </p:txBody>
      </p:sp>
      <p:sp>
        <p:nvSpPr>
          <p:cNvPr id="637" name="Picture Placeholder"/>
          <p:cNvSpPr>
            <a:spLocks noGrp="1"/>
          </p:cNvSpPr>
          <p:nvPr>
            <p:ph type="pic" idx="21"/>
          </p:nvPr>
        </p:nvSpPr>
        <p:spPr>
          <a:xfrm>
            <a:off x="-2" y="1701800"/>
            <a:ext cx="12192003" cy="5156200"/>
          </a:xfrm>
          <a:prstGeom prst="rect">
            <a:avLst/>
          </a:prstGeom>
        </p:spPr>
        <p:txBody>
          <a:bodyPr lIns="91439" tIns="45719" rIns="91439" bIns="45719"/>
          <a:lstStyle/>
          <a:p>
            <a:endParaRPr/>
          </a:p>
        </p:txBody>
      </p:sp>
      <p:sp>
        <p:nvSpPr>
          <p:cNvPr id="638" name="Slide Number"/>
          <p:cNvSpPr txBox="1">
            <a:spLocks noGrp="1"/>
          </p:cNvSpPr>
          <p:nvPr>
            <p:ph type="sldNum" sz="quarter" idx="2"/>
          </p:nvPr>
        </p:nvSpPr>
        <p:spPr>
          <a:xfrm>
            <a:off x="11752460" y="6433437"/>
            <a:ext cx="134652" cy="123111"/>
          </a:xfrm>
          <a:prstGeom prst="rect">
            <a:avLst/>
          </a:prstGeom>
        </p:spPr>
        <p:txBody>
          <a:bodyPr/>
          <a:lstStyle>
            <a:lvl1pPr defTabSz="914618"/>
          </a:lstStyle>
          <a:p>
            <a:fld id="{86CB4B4D-7CA3-9044-876B-883B54F8677D}" type="slidenum">
              <a:t>‹#›</a:t>
            </a:fld>
            <a:endParaRPr/>
          </a:p>
        </p:txBody>
      </p:sp>
    </p:spTree>
    <p:extLst>
      <p:ext uri="{BB962C8B-B14F-4D97-AF65-F5344CB8AC3E}">
        <p14:creationId xmlns:p14="http://schemas.microsoft.com/office/powerpoint/2010/main" val="1779546549"/>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645" name="Title Text"/>
          <p:cNvSpPr txBox="1">
            <a:spLocks noGrp="1"/>
          </p:cNvSpPr>
          <p:nvPr>
            <p:ph type="title"/>
          </p:nvPr>
        </p:nvSpPr>
        <p:spPr>
          <a:xfrm>
            <a:off x="838200" y="365125"/>
            <a:ext cx="10515600" cy="1325564"/>
          </a:xfrm>
          <a:prstGeom prst="rect">
            <a:avLst/>
          </a:prstGeom>
        </p:spPr>
        <p:txBody>
          <a:bodyPr lIns="45719" tIns="45719" rIns="45719" bIns="45719" anchor="ctr">
            <a:normAutofit/>
          </a:bodyPr>
          <a:lstStyle>
            <a:lvl1pPr defTabSz="914377">
              <a:defRPr sz="4400">
                <a:latin typeface="Calibri Light"/>
                <a:ea typeface="Calibri Light"/>
                <a:cs typeface="Calibri Light"/>
                <a:sym typeface="Calibri Light"/>
              </a:defRPr>
            </a:lvl1pPr>
          </a:lstStyle>
          <a:p>
            <a:r>
              <a:t>Title Text</a:t>
            </a:r>
          </a:p>
        </p:txBody>
      </p:sp>
      <p:sp>
        <p:nvSpPr>
          <p:cNvPr id="646" name="Body Level One…"/>
          <p:cNvSpPr txBox="1">
            <a:spLocks noGrp="1"/>
          </p:cNvSpPr>
          <p:nvPr>
            <p:ph type="body" idx="1"/>
          </p:nvPr>
        </p:nvSpPr>
        <p:spPr>
          <a:xfrm>
            <a:off x="838200" y="1825625"/>
            <a:ext cx="10515600" cy="4351339"/>
          </a:xfrm>
          <a:prstGeom prst="rect">
            <a:avLst/>
          </a:prstGeom>
        </p:spPr>
        <p:txBody>
          <a:bodyPr lIns="45719" tIns="45719" rIns="45719" bIns="45719">
            <a:normAutofit/>
          </a:bodyPr>
          <a:lstStyle>
            <a:lvl1pPr marL="228594" indent="-228594" defTabSz="914377">
              <a:lnSpc>
                <a:spcPct val="90000"/>
              </a:lnSpc>
              <a:spcBef>
                <a:spcPts val="933"/>
              </a:spcBef>
              <a:buSzPct val="100000"/>
              <a:buFont typeface="Arial"/>
              <a:buChar char="•"/>
              <a:defRPr sz="2800">
                <a:latin typeface="Calibri"/>
                <a:ea typeface="Calibri"/>
                <a:cs typeface="Calibri"/>
                <a:sym typeface="Calibri"/>
              </a:defRPr>
            </a:lvl1pPr>
            <a:lvl2pPr marL="723882" indent="-266693" defTabSz="914377">
              <a:lnSpc>
                <a:spcPct val="90000"/>
              </a:lnSpc>
              <a:spcBef>
                <a:spcPts val="933"/>
              </a:spcBef>
              <a:buFont typeface="Arial"/>
              <a:buChar char="•"/>
              <a:defRPr sz="2800">
                <a:latin typeface="Calibri"/>
                <a:ea typeface="Calibri"/>
                <a:cs typeface="Calibri"/>
                <a:sym typeface="Calibri"/>
              </a:defRPr>
            </a:lvl2pPr>
            <a:lvl3pPr marL="1234409" indent="-320032" defTabSz="914377">
              <a:lnSpc>
                <a:spcPct val="90000"/>
              </a:lnSpc>
              <a:spcBef>
                <a:spcPts val="933"/>
              </a:spcBef>
              <a:buFont typeface="Arial"/>
              <a:defRPr sz="2800">
                <a:latin typeface="Calibri"/>
                <a:ea typeface="Calibri"/>
                <a:cs typeface="Calibri"/>
                <a:sym typeface="Calibri"/>
              </a:defRPr>
            </a:lvl3pPr>
            <a:lvl4pPr marL="1740832" indent="-369267" defTabSz="914377">
              <a:lnSpc>
                <a:spcPct val="90000"/>
              </a:lnSpc>
              <a:spcBef>
                <a:spcPts val="933"/>
              </a:spcBef>
              <a:buFont typeface="Arial"/>
              <a:buChar char="•"/>
              <a:defRPr sz="2800">
                <a:latin typeface="Calibri"/>
                <a:ea typeface="Calibri"/>
                <a:cs typeface="Calibri"/>
                <a:sym typeface="Calibri"/>
              </a:defRPr>
            </a:lvl4pPr>
            <a:lvl5pPr marL="2198021" indent="-369267" defTabSz="914377">
              <a:lnSpc>
                <a:spcPct val="90000"/>
              </a:lnSpc>
              <a:spcBef>
                <a:spcPts val="933"/>
              </a:spcBef>
              <a:buFont typeface="Arial"/>
              <a:buChar char="•"/>
              <a:defRPr sz="28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647" name="Slide Number"/>
          <p:cNvSpPr txBox="1">
            <a:spLocks noGrp="1"/>
          </p:cNvSpPr>
          <p:nvPr>
            <p:ph type="sldNum" sz="quarter" idx="2"/>
          </p:nvPr>
        </p:nvSpPr>
        <p:spPr>
          <a:xfrm>
            <a:off x="11078728" y="6400415"/>
            <a:ext cx="275073" cy="276997"/>
          </a:xfrm>
          <a:prstGeom prst="rect">
            <a:avLst/>
          </a:prstGeom>
        </p:spPr>
        <p:txBody>
          <a:bodyPr lIns="45719" tIns="45719" rIns="45719" bIns="45719"/>
          <a:lstStyle>
            <a:lvl1pPr defTabSz="914620">
              <a:defRPr sz="12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133704460"/>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tx">
  <p:cSld name="1_divider (with page contents)">
    <p:spTree>
      <p:nvGrpSpPr>
        <p:cNvPr id="1" name=""/>
        <p:cNvGrpSpPr/>
        <p:nvPr/>
      </p:nvGrpSpPr>
      <p:grpSpPr>
        <a:xfrm>
          <a:off x="0" y="0"/>
          <a:ext cx="0" cy="0"/>
          <a:chOff x="0" y="0"/>
          <a:chExt cx="0" cy="0"/>
        </a:xfrm>
      </p:grpSpPr>
      <p:grpSp>
        <p:nvGrpSpPr>
          <p:cNvPr id="698" name="Group 58"/>
          <p:cNvGrpSpPr/>
          <p:nvPr/>
        </p:nvGrpSpPr>
        <p:grpSpPr>
          <a:xfrm>
            <a:off x="-146307" y="-146475"/>
            <a:ext cx="12485631" cy="7152644"/>
            <a:chOff x="0" y="0"/>
            <a:chExt cx="9364222" cy="5364481"/>
          </a:xfrm>
        </p:grpSpPr>
        <p:grpSp>
          <p:nvGrpSpPr>
            <p:cNvPr id="665" name="Group 59"/>
            <p:cNvGrpSpPr/>
            <p:nvPr/>
          </p:nvGrpSpPr>
          <p:grpSpPr>
            <a:xfrm>
              <a:off x="338964" y="-1"/>
              <a:ext cx="8686735" cy="91442"/>
              <a:chOff x="0" y="0"/>
              <a:chExt cx="8686734" cy="91441"/>
            </a:xfrm>
          </p:grpSpPr>
          <p:sp>
            <p:nvSpPr>
              <p:cNvPr id="654" name="Straight Connector 92"/>
              <p:cNvSpPr/>
              <p:nvPr/>
            </p:nvSpPr>
            <p:spPr>
              <a:xfrm flipV="1">
                <a:off x="-1" y="-1"/>
                <a:ext cx="2"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5" name="Straight Connector 93"/>
              <p:cNvSpPr/>
              <p:nvPr/>
            </p:nvSpPr>
            <p:spPr>
              <a:xfrm flipV="1">
                <a:off x="18288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6" name="Straight Connector 94"/>
              <p:cNvSpPr/>
              <p:nvPr/>
            </p:nvSpPr>
            <p:spPr>
              <a:xfrm flipV="1">
                <a:off x="20574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7" name="Straight Connector 95"/>
              <p:cNvSpPr/>
              <p:nvPr/>
            </p:nvSpPr>
            <p:spPr>
              <a:xfrm flipV="1">
                <a:off x="22860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8" name="Straight Connector 96"/>
              <p:cNvSpPr/>
              <p:nvPr/>
            </p:nvSpPr>
            <p:spPr>
              <a:xfrm flipV="1">
                <a:off x="41148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59" name="Straight Connector 97"/>
              <p:cNvSpPr/>
              <p:nvPr/>
            </p:nvSpPr>
            <p:spPr>
              <a:xfrm flipV="1">
                <a:off x="43434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0" name="Straight Connector 98"/>
              <p:cNvSpPr/>
              <p:nvPr/>
            </p:nvSpPr>
            <p:spPr>
              <a:xfrm flipV="1">
                <a:off x="45720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1" name="Straight Connector 99"/>
              <p:cNvSpPr/>
              <p:nvPr/>
            </p:nvSpPr>
            <p:spPr>
              <a:xfrm flipV="1">
                <a:off x="64008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2" name="Straight Connector 100"/>
              <p:cNvSpPr/>
              <p:nvPr/>
            </p:nvSpPr>
            <p:spPr>
              <a:xfrm flipV="1">
                <a:off x="66294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3" name="Straight Connector 101"/>
              <p:cNvSpPr/>
              <p:nvPr/>
            </p:nvSpPr>
            <p:spPr>
              <a:xfrm flipV="1">
                <a:off x="68580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4" name="Straight Connector 102"/>
              <p:cNvSpPr/>
              <p:nvPr/>
            </p:nvSpPr>
            <p:spPr>
              <a:xfrm flipV="1">
                <a:off x="8686733"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677" name="Group 60"/>
            <p:cNvGrpSpPr/>
            <p:nvPr/>
          </p:nvGrpSpPr>
          <p:grpSpPr>
            <a:xfrm>
              <a:off x="338964" y="5273040"/>
              <a:ext cx="8686735" cy="91441"/>
              <a:chOff x="0" y="0"/>
              <a:chExt cx="8686733" cy="91440"/>
            </a:xfrm>
          </p:grpSpPr>
          <p:sp>
            <p:nvSpPr>
              <p:cNvPr id="666" name="Straight Connector 81"/>
              <p:cNvSpPr/>
              <p:nvPr/>
            </p:nvSpPr>
            <p:spPr>
              <a:xfrm flipV="1">
                <a:off x="-1" y="0"/>
                <a:ext cx="2"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7" name="Straight Connector 82"/>
              <p:cNvSpPr/>
              <p:nvPr/>
            </p:nvSpPr>
            <p:spPr>
              <a:xfrm flipV="1">
                <a:off x="18288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8" name="Straight Connector 83"/>
              <p:cNvSpPr/>
              <p:nvPr/>
            </p:nvSpPr>
            <p:spPr>
              <a:xfrm flipV="1">
                <a:off x="20574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69" name="Straight Connector 84"/>
              <p:cNvSpPr/>
              <p:nvPr/>
            </p:nvSpPr>
            <p:spPr>
              <a:xfrm flipV="1">
                <a:off x="22860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0" name="Straight Connector 85"/>
              <p:cNvSpPr/>
              <p:nvPr/>
            </p:nvSpPr>
            <p:spPr>
              <a:xfrm flipV="1">
                <a:off x="41148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1" name="Straight Connector 86"/>
              <p:cNvSpPr/>
              <p:nvPr/>
            </p:nvSpPr>
            <p:spPr>
              <a:xfrm flipV="1">
                <a:off x="43434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2" name="Straight Connector 87"/>
              <p:cNvSpPr/>
              <p:nvPr/>
            </p:nvSpPr>
            <p:spPr>
              <a:xfrm flipV="1">
                <a:off x="45720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3" name="Straight Connector 88"/>
              <p:cNvSpPr/>
              <p:nvPr/>
            </p:nvSpPr>
            <p:spPr>
              <a:xfrm flipV="1">
                <a:off x="6400801"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4" name="Straight Connector 89"/>
              <p:cNvSpPr/>
              <p:nvPr/>
            </p:nvSpPr>
            <p:spPr>
              <a:xfrm flipV="1">
                <a:off x="6629401"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5" name="Straight Connector 90"/>
              <p:cNvSpPr/>
              <p:nvPr/>
            </p:nvSpPr>
            <p:spPr>
              <a:xfrm flipV="1">
                <a:off x="6858001"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6" name="Straight Connector 91"/>
              <p:cNvSpPr/>
              <p:nvPr/>
            </p:nvSpPr>
            <p:spPr>
              <a:xfrm flipV="1">
                <a:off x="8686733"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687" name="Group 61"/>
            <p:cNvGrpSpPr/>
            <p:nvPr/>
          </p:nvGrpSpPr>
          <p:grpSpPr>
            <a:xfrm>
              <a:off x="-1" y="348551"/>
              <a:ext cx="91442" cy="4663506"/>
              <a:chOff x="0" y="0"/>
              <a:chExt cx="91440" cy="4663504"/>
            </a:xfrm>
          </p:grpSpPr>
          <p:sp>
            <p:nvSpPr>
              <p:cNvPr id="678" name="Straight Connector 72"/>
              <p:cNvSpPr/>
              <p:nvPr/>
            </p:nvSpPr>
            <p:spPr>
              <a:xfrm flipH="1">
                <a:off x="0" y="415099"/>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79" name="Straight Connector 73"/>
              <p:cNvSpPr/>
              <p:nvPr/>
            </p:nvSpPr>
            <p:spPr>
              <a:xfrm flipH="1">
                <a:off x="0" y="105060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0" name="Straight Connector 74"/>
              <p:cNvSpPr/>
              <p:nvPr/>
            </p:nvSpPr>
            <p:spPr>
              <a:xfrm flipH="1">
                <a:off x="0" y="169068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1" name="Straight Connector 75"/>
              <p:cNvSpPr/>
              <p:nvPr/>
            </p:nvSpPr>
            <p:spPr>
              <a:xfrm flipH="1">
                <a:off x="0" y="2332294"/>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2" name="Straight Connector 76"/>
              <p:cNvSpPr/>
              <p:nvPr/>
            </p:nvSpPr>
            <p:spPr>
              <a:xfrm flipH="1">
                <a:off x="0" y="297084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3" name="Straight Connector 77"/>
              <p:cNvSpPr/>
              <p:nvPr/>
            </p:nvSpPr>
            <p:spPr>
              <a:xfrm flipH="1">
                <a:off x="0" y="361092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4" name="Straight Connector 78"/>
              <p:cNvSpPr/>
              <p:nvPr/>
            </p:nvSpPr>
            <p:spPr>
              <a:xfrm flipH="1">
                <a:off x="0" y="425558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5" name="Straight Connector 79"/>
              <p:cNvSpPr/>
              <p:nvPr/>
            </p:nvSpPr>
            <p:spPr>
              <a:xfrm flipH="1" flipV="1">
                <a:off x="0" y="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6" name="Straight Connector 80"/>
              <p:cNvSpPr/>
              <p:nvPr/>
            </p:nvSpPr>
            <p:spPr>
              <a:xfrm flipH="1">
                <a:off x="0" y="4663504"/>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697" name="Group 62"/>
            <p:cNvGrpSpPr/>
            <p:nvPr/>
          </p:nvGrpSpPr>
          <p:grpSpPr>
            <a:xfrm>
              <a:off x="9272781" y="348551"/>
              <a:ext cx="91442" cy="4662489"/>
              <a:chOff x="0" y="0"/>
              <a:chExt cx="91440" cy="4662488"/>
            </a:xfrm>
          </p:grpSpPr>
          <p:sp>
            <p:nvSpPr>
              <p:cNvPr id="688" name="Straight Connector 63"/>
              <p:cNvSpPr/>
              <p:nvPr/>
            </p:nvSpPr>
            <p:spPr>
              <a:xfrm flipH="1">
                <a:off x="0" y="415099"/>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89" name="Straight Connector 64"/>
              <p:cNvSpPr/>
              <p:nvPr/>
            </p:nvSpPr>
            <p:spPr>
              <a:xfrm flipH="1">
                <a:off x="0" y="105060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0" name="Straight Connector 65"/>
              <p:cNvSpPr/>
              <p:nvPr/>
            </p:nvSpPr>
            <p:spPr>
              <a:xfrm flipH="1">
                <a:off x="0" y="169068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1" name="Straight Connector 66"/>
              <p:cNvSpPr/>
              <p:nvPr/>
            </p:nvSpPr>
            <p:spPr>
              <a:xfrm flipH="1">
                <a:off x="0" y="233076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2" name="Straight Connector 67"/>
              <p:cNvSpPr/>
              <p:nvPr/>
            </p:nvSpPr>
            <p:spPr>
              <a:xfrm flipH="1">
                <a:off x="0" y="297084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3" name="Straight Connector 68"/>
              <p:cNvSpPr/>
              <p:nvPr/>
            </p:nvSpPr>
            <p:spPr>
              <a:xfrm flipH="1">
                <a:off x="0" y="361092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4" name="Straight Connector 69"/>
              <p:cNvSpPr/>
              <p:nvPr/>
            </p:nvSpPr>
            <p:spPr>
              <a:xfrm flipH="1">
                <a:off x="0" y="425558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5" name="Straight Connector 70"/>
              <p:cNvSpPr/>
              <p:nvPr/>
            </p:nvSpPr>
            <p:spPr>
              <a:xfrm flipH="1" flipV="1">
                <a:off x="0" y="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696" name="Straight Connector 71"/>
              <p:cNvSpPr/>
              <p:nvPr/>
            </p:nvSpPr>
            <p:spPr>
              <a:xfrm flipH="1">
                <a:off x="0" y="466248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sp>
        <p:nvSpPr>
          <p:cNvPr id="699" name="Title Text"/>
          <p:cNvSpPr txBox="1">
            <a:spLocks noGrp="1"/>
          </p:cNvSpPr>
          <p:nvPr>
            <p:ph type="title"/>
          </p:nvPr>
        </p:nvSpPr>
        <p:spPr>
          <a:xfrm>
            <a:off x="280415" y="268225"/>
            <a:ext cx="5522979" cy="1066801"/>
          </a:xfrm>
          <a:prstGeom prst="rect">
            <a:avLst/>
          </a:prstGeom>
        </p:spPr>
        <p:txBody>
          <a:bodyPr>
            <a:normAutofit/>
          </a:bodyPr>
          <a:lstStyle>
            <a:lvl1pPr>
              <a:defRPr sz="3200">
                <a:latin typeface="+mn-lt"/>
                <a:ea typeface="+mn-ea"/>
                <a:cs typeface="+mn-cs"/>
                <a:sym typeface="IBM Plex Sans"/>
              </a:defRPr>
            </a:lvl1pPr>
          </a:lstStyle>
          <a:p>
            <a:r>
              <a:t>Title Text</a:t>
            </a:r>
          </a:p>
        </p:txBody>
      </p:sp>
      <p:sp>
        <p:nvSpPr>
          <p:cNvPr id="700" name="Body Level One…"/>
          <p:cNvSpPr txBox="1">
            <a:spLocks noGrp="1"/>
          </p:cNvSpPr>
          <p:nvPr>
            <p:ph type="body" sz="half" idx="1"/>
          </p:nvPr>
        </p:nvSpPr>
        <p:spPr>
          <a:xfrm>
            <a:off x="292609" y="1658111"/>
            <a:ext cx="5498593" cy="4336291"/>
          </a:xfrm>
          <a:prstGeom prst="rect">
            <a:avLst/>
          </a:prstGeom>
        </p:spPr>
        <p:txBody>
          <a:bodyPr>
            <a:normAutofit/>
          </a:bodyPr>
          <a:lstStyle>
            <a:lvl1pPr>
              <a:spcBef>
                <a:spcPts val="0"/>
              </a:spcBef>
              <a:defRPr sz="1600">
                <a:latin typeface="+mn-lt"/>
                <a:ea typeface="+mn-ea"/>
                <a:cs typeface="+mn-cs"/>
                <a:sym typeface="IBM Plex Sans"/>
              </a:defRPr>
            </a:lvl1pPr>
            <a:lvl2pPr marL="0" indent="0">
              <a:spcBef>
                <a:spcPts val="0"/>
              </a:spcBef>
              <a:buSzTx/>
              <a:buNone/>
              <a:defRPr sz="1600">
                <a:latin typeface="+mn-lt"/>
                <a:ea typeface="+mn-ea"/>
                <a:cs typeface="+mn-cs"/>
                <a:sym typeface="IBM Plex Sans"/>
              </a:defRPr>
            </a:lvl2pPr>
            <a:lvl3pPr marL="0" indent="0">
              <a:spcBef>
                <a:spcPts val="0"/>
              </a:spcBef>
              <a:buSzTx/>
              <a:buNone/>
              <a:defRPr sz="1600">
                <a:latin typeface="+mn-lt"/>
                <a:ea typeface="+mn-ea"/>
                <a:cs typeface="+mn-cs"/>
                <a:sym typeface="IBM Plex Sans"/>
              </a:defRPr>
            </a:lvl3pPr>
            <a:lvl4pPr marL="0" indent="0">
              <a:spcBef>
                <a:spcPts val="0"/>
              </a:spcBef>
              <a:buSzTx/>
              <a:buNone/>
              <a:defRPr sz="1600">
                <a:latin typeface="+mn-lt"/>
                <a:ea typeface="+mn-ea"/>
                <a:cs typeface="+mn-cs"/>
                <a:sym typeface="IBM Plex Sans"/>
              </a:defRPr>
            </a:lvl4pPr>
            <a:lvl5pPr marL="0" indent="0">
              <a:spcBef>
                <a:spcPts val="0"/>
              </a:spcBef>
              <a:buSzTx/>
              <a:buNone/>
              <a:defRPr sz="1600">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701" name="Text Placeholder 2"/>
          <p:cNvSpPr>
            <a:spLocks noGrp="1"/>
          </p:cNvSpPr>
          <p:nvPr>
            <p:ph type="body" sz="half" idx="21"/>
          </p:nvPr>
        </p:nvSpPr>
        <p:spPr>
          <a:xfrm>
            <a:off x="6388607" y="1658111"/>
            <a:ext cx="5498595" cy="4336291"/>
          </a:xfrm>
          <a:prstGeom prst="rect">
            <a:avLst/>
          </a:prstGeom>
        </p:spPr>
        <p:txBody>
          <a:bodyPr>
            <a:normAutofit/>
          </a:bodyPr>
          <a:lstStyle>
            <a:lvl1pPr>
              <a:spcBef>
                <a:spcPts val="0"/>
              </a:spcBef>
              <a:defRPr sz="2600">
                <a:latin typeface="+mn-lt"/>
                <a:ea typeface="+mn-ea"/>
                <a:cs typeface="+mn-cs"/>
                <a:sym typeface="IBM Plex Sans"/>
              </a:defRPr>
            </a:lvl1pPr>
          </a:lstStyle>
          <a:p>
            <a:pPr>
              <a:spcBef>
                <a:spcPts val="0"/>
              </a:spcBef>
              <a:defRPr sz="2600">
                <a:latin typeface="+mn-lt"/>
                <a:ea typeface="+mn-ea"/>
                <a:cs typeface="+mn-cs"/>
                <a:sym typeface="IBM Plex Sans"/>
              </a:defRPr>
            </a:pPr>
            <a:endParaRPr/>
          </a:p>
        </p:txBody>
      </p:sp>
      <p:sp>
        <p:nvSpPr>
          <p:cNvPr id="702" name="Slide Number"/>
          <p:cNvSpPr txBox="1">
            <a:spLocks noGrp="1"/>
          </p:cNvSpPr>
          <p:nvPr>
            <p:ph type="sldNum" sz="quarter" idx="2"/>
          </p:nvPr>
        </p:nvSpPr>
        <p:spPr>
          <a:xfrm>
            <a:off x="11752461" y="6433437"/>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2020412"/>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80415" y="169334"/>
            <a:ext cx="5522979" cy="1072897"/>
          </a:xfrm>
          <a:prstGeom prst="rect">
            <a:avLst/>
          </a:prstGeom>
        </p:spPr>
        <p:txBody>
          <a:bodyPr>
            <a:normAutofit/>
          </a:bodyPr>
          <a:lstStyle/>
          <a:p>
            <a:r>
              <a:t>Title Text</a:t>
            </a:r>
          </a:p>
        </p:txBody>
      </p:sp>
      <p:sp>
        <p:nvSpPr>
          <p:cNvPr id="710" name="Body Level One…"/>
          <p:cNvSpPr txBox="1">
            <a:spLocks noGrp="1"/>
          </p:cNvSpPr>
          <p:nvPr>
            <p:ph type="body" sz="half" idx="1"/>
          </p:nvPr>
        </p:nvSpPr>
        <p:spPr>
          <a:xfrm>
            <a:off x="280415" y="1574800"/>
            <a:ext cx="5522979" cy="4372864"/>
          </a:xfrm>
          <a:prstGeom prst="rect">
            <a:avLst/>
          </a:prstGeom>
        </p:spPr>
        <p:txBody>
          <a:bodyPr/>
          <a:lstStyle>
            <a:lvl1pPr>
              <a:defRPr sz="3200"/>
            </a:lvl1pPr>
            <a:lvl2pPr marL="394055" indent="-397101">
              <a:defRPr sz="3200"/>
            </a:lvl2pPr>
            <a:lvl3pPr marL="622654" indent="-397101">
              <a:defRPr sz="3200"/>
            </a:lvl3pPr>
            <a:lvl4pPr marL="1003648" indent="-397101">
              <a:defRPr sz="3200"/>
            </a:lvl4pPr>
            <a:lvl5pPr marL="1236478" indent="-397101">
              <a:defRPr sz="3200"/>
            </a:lvl5pPr>
          </a:lstStyle>
          <a:p>
            <a:r>
              <a:t>Body Level One</a:t>
            </a:r>
          </a:p>
          <a:p>
            <a:pPr lvl="1"/>
            <a:r>
              <a:t>Body Level Two</a:t>
            </a:r>
          </a:p>
          <a:p>
            <a:pPr lvl="2"/>
            <a:r>
              <a:t>Body Level Three</a:t>
            </a:r>
          </a:p>
          <a:p>
            <a:pPr lvl="3"/>
            <a:r>
              <a:t>Body Level Four</a:t>
            </a:r>
          </a:p>
          <a:p>
            <a:pPr lvl="4"/>
            <a:r>
              <a:t>Body Level Five</a:t>
            </a:r>
          </a:p>
        </p:txBody>
      </p:sp>
      <p:sp>
        <p:nvSpPr>
          <p:cNvPr id="711" name="Text Placeholder"/>
          <p:cNvSpPr>
            <a:spLocks noGrp="1"/>
          </p:cNvSpPr>
          <p:nvPr>
            <p:ph type="body" sz="half" idx="21"/>
          </p:nvPr>
        </p:nvSpPr>
        <p:spPr>
          <a:xfrm>
            <a:off x="6388608" y="1658112"/>
            <a:ext cx="5498593" cy="4336289"/>
          </a:xfrm>
          <a:prstGeom prst="rect">
            <a:avLst/>
          </a:prstGeom>
        </p:spPr>
        <p:txBody>
          <a:bodyPr>
            <a:normAutofit/>
          </a:bodyPr>
          <a:lstStyle/>
          <a:p>
            <a:pPr>
              <a:defRPr>
                <a:latin typeface="IBM Plex Sans Medium"/>
                <a:ea typeface="IBM Plex Sans Medium"/>
                <a:cs typeface="IBM Plex Sans Medium"/>
                <a:sym typeface="IBM Plex Sans Medium"/>
              </a:defRPr>
            </a:pPr>
            <a:endParaRPr/>
          </a:p>
        </p:txBody>
      </p:sp>
      <p:sp>
        <p:nvSpPr>
          <p:cNvPr id="7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777223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text (two columns, different text siz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693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322944513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1_title, text (four columns)">
    <p:spTree>
      <p:nvGrpSpPr>
        <p:cNvPr id="1" name=""/>
        <p:cNvGrpSpPr/>
        <p:nvPr/>
      </p:nvGrpSpPr>
      <p:grpSpPr>
        <a:xfrm>
          <a:off x="0" y="0"/>
          <a:ext cx="0" cy="0"/>
          <a:chOff x="0" y="0"/>
          <a:chExt cx="0" cy="0"/>
        </a:xfrm>
      </p:grpSpPr>
      <p:sp>
        <p:nvSpPr>
          <p:cNvPr id="719" name="Title Text"/>
          <p:cNvSpPr txBox="1">
            <a:spLocks noGrp="1"/>
          </p:cNvSpPr>
          <p:nvPr>
            <p:ph type="title"/>
          </p:nvPr>
        </p:nvSpPr>
        <p:spPr>
          <a:xfrm>
            <a:off x="280415" y="169334"/>
            <a:ext cx="5522979" cy="107289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720"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21" name="Text Placeholder 2"/>
          <p:cNvSpPr>
            <a:spLocks noGrp="1"/>
          </p:cNvSpPr>
          <p:nvPr>
            <p:ph type="body" sz="quarter" idx="21"/>
          </p:nvPr>
        </p:nvSpPr>
        <p:spPr>
          <a:xfrm>
            <a:off x="3340608" y="1658112"/>
            <a:ext cx="2450593" cy="4336289"/>
          </a:xfrm>
          <a:prstGeom prst="rect">
            <a:avLst/>
          </a:prstGeom>
        </p:spPr>
        <p:txBody>
          <a:bodyPr>
            <a:normAutofit/>
          </a:bodyPr>
          <a:lstStyle/>
          <a:p>
            <a:endParaRPr/>
          </a:p>
        </p:txBody>
      </p:sp>
      <p:sp>
        <p:nvSpPr>
          <p:cNvPr id="722" name="Text Placeholder 3"/>
          <p:cNvSpPr>
            <a:spLocks noGrp="1"/>
          </p:cNvSpPr>
          <p:nvPr>
            <p:ph type="body" sz="quarter" idx="22"/>
          </p:nvPr>
        </p:nvSpPr>
        <p:spPr>
          <a:xfrm>
            <a:off x="6388608" y="1658112"/>
            <a:ext cx="2450593" cy="4336289"/>
          </a:xfrm>
          <a:prstGeom prst="rect">
            <a:avLst/>
          </a:prstGeom>
        </p:spPr>
        <p:txBody>
          <a:bodyPr>
            <a:normAutofit/>
          </a:bodyPr>
          <a:lstStyle/>
          <a:p>
            <a:endParaRPr/>
          </a:p>
        </p:txBody>
      </p:sp>
      <p:sp>
        <p:nvSpPr>
          <p:cNvPr id="723" name="Text Placeholder 4"/>
          <p:cNvSpPr>
            <a:spLocks noGrp="1"/>
          </p:cNvSpPr>
          <p:nvPr>
            <p:ph type="body" sz="quarter" idx="23"/>
          </p:nvPr>
        </p:nvSpPr>
        <p:spPr>
          <a:xfrm>
            <a:off x="9436609" y="1658112"/>
            <a:ext cx="2450593" cy="4336289"/>
          </a:xfrm>
          <a:prstGeom prst="rect">
            <a:avLst/>
          </a:prstGeom>
        </p:spPr>
        <p:txBody>
          <a:bodyPr>
            <a:normAutofit/>
          </a:bodyPr>
          <a:lstStyle/>
          <a:p>
            <a:endParaRPr/>
          </a:p>
        </p:txBody>
      </p:sp>
      <p:sp>
        <p:nvSpPr>
          <p:cNvPr id="7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0861522"/>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x">
  <p:cSld name="2_title, text (split background)">
    <p:bg>
      <p:bgPr>
        <a:solidFill>
          <a:srgbClr val="F4F4F4"/>
        </a:solidFill>
        <a:effectLst/>
      </p:bgPr>
    </p:bg>
    <p:spTree>
      <p:nvGrpSpPr>
        <p:cNvPr id="1" name=""/>
        <p:cNvGrpSpPr/>
        <p:nvPr/>
      </p:nvGrpSpPr>
      <p:grpSpPr>
        <a:xfrm>
          <a:off x="0" y="0"/>
          <a:ext cx="0" cy="0"/>
          <a:chOff x="0" y="0"/>
          <a:chExt cx="0" cy="0"/>
        </a:xfrm>
      </p:grpSpPr>
      <p:grpSp>
        <p:nvGrpSpPr>
          <p:cNvPr id="775" name="Group 1"/>
          <p:cNvGrpSpPr/>
          <p:nvPr/>
        </p:nvGrpSpPr>
        <p:grpSpPr>
          <a:xfrm>
            <a:off x="-146307" y="-146477"/>
            <a:ext cx="12485637" cy="7152653"/>
            <a:chOff x="0" y="0"/>
            <a:chExt cx="9364228" cy="5364488"/>
          </a:xfrm>
        </p:grpSpPr>
        <p:grpSp>
          <p:nvGrpSpPr>
            <p:cNvPr id="742" name="Group 59"/>
            <p:cNvGrpSpPr/>
            <p:nvPr/>
          </p:nvGrpSpPr>
          <p:grpSpPr>
            <a:xfrm>
              <a:off x="338963" y="-1"/>
              <a:ext cx="8686740" cy="91444"/>
              <a:chOff x="0" y="0"/>
              <a:chExt cx="8686739" cy="91443"/>
            </a:xfrm>
          </p:grpSpPr>
          <p:sp>
            <p:nvSpPr>
              <p:cNvPr id="731" name="Straight Connector 92"/>
              <p:cNvSpPr/>
              <p:nvPr/>
            </p:nvSpPr>
            <p:spPr>
              <a:xfrm flipV="1">
                <a:off x="-1" y="0"/>
                <a:ext cx="4"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2" name="Straight Connector 93"/>
              <p:cNvSpPr/>
              <p:nvPr/>
            </p:nvSpPr>
            <p:spPr>
              <a:xfrm flipV="1">
                <a:off x="18288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3" name="Straight Connector 94"/>
              <p:cNvSpPr/>
              <p:nvPr/>
            </p:nvSpPr>
            <p:spPr>
              <a:xfrm flipV="1">
                <a:off x="20574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4" name="Straight Connector 95"/>
              <p:cNvSpPr/>
              <p:nvPr/>
            </p:nvSpPr>
            <p:spPr>
              <a:xfrm flipV="1">
                <a:off x="22860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5" name="Straight Connector 96"/>
              <p:cNvSpPr/>
              <p:nvPr/>
            </p:nvSpPr>
            <p:spPr>
              <a:xfrm flipV="1">
                <a:off x="41148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6" name="Straight Connector 97"/>
              <p:cNvSpPr/>
              <p:nvPr/>
            </p:nvSpPr>
            <p:spPr>
              <a:xfrm flipV="1">
                <a:off x="43434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7" name="Straight Connector 98"/>
              <p:cNvSpPr/>
              <p:nvPr/>
            </p:nvSpPr>
            <p:spPr>
              <a:xfrm flipV="1">
                <a:off x="45720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8" name="Straight Connector 99"/>
              <p:cNvSpPr/>
              <p:nvPr/>
            </p:nvSpPr>
            <p:spPr>
              <a:xfrm flipV="1">
                <a:off x="6400802"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39" name="Straight Connector 100"/>
              <p:cNvSpPr/>
              <p:nvPr/>
            </p:nvSpPr>
            <p:spPr>
              <a:xfrm flipV="1">
                <a:off x="66294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0" name="Straight Connector 101"/>
              <p:cNvSpPr/>
              <p:nvPr/>
            </p:nvSpPr>
            <p:spPr>
              <a:xfrm flipV="1">
                <a:off x="68580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1" name="Straight Connector 102"/>
              <p:cNvSpPr/>
              <p:nvPr/>
            </p:nvSpPr>
            <p:spPr>
              <a:xfrm flipV="1">
                <a:off x="8686737"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754" name="Group 60"/>
            <p:cNvGrpSpPr/>
            <p:nvPr/>
          </p:nvGrpSpPr>
          <p:grpSpPr>
            <a:xfrm>
              <a:off x="338963" y="5273044"/>
              <a:ext cx="8686740" cy="91445"/>
              <a:chOff x="0" y="0"/>
              <a:chExt cx="8686739" cy="91443"/>
            </a:xfrm>
          </p:grpSpPr>
          <p:sp>
            <p:nvSpPr>
              <p:cNvPr id="743" name="Straight Connector 81"/>
              <p:cNvSpPr/>
              <p:nvPr/>
            </p:nvSpPr>
            <p:spPr>
              <a:xfrm flipV="1">
                <a:off x="-1" y="0"/>
                <a:ext cx="4"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4" name="Straight Connector 82"/>
              <p:cNvSpPr/>
              <p:nvPr/>
            </p:nvSpPr>
            <p:spPr>
              <a:xfrm flipV="1">
                <a:off x="18288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5" name="Straight Connector 83"/>
              <p:cNvSpPr/>
              <p:nvPr/>
            </p:nvSpPr>
            <p:spPr>
              <a:xfrm flipV="1">
                <a:off x="20574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6" name="Straight Connector 84"/>
              <p:cNvSpPr/>
              <p:nvPr/>
            </p:nvSpPr>
            <p:spPr>
              <a:xfrm flipV="1">
                <a:off x="22860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7" name="Straight Connector 85"/>
              <p:cNvSpPr/>
              <p:nvPr/>
            </p:nvSpPr>
            <p:spPr>
              <a:xfrm flipV="1">
                <a:off x="41148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8" name="Straight Connector 86"/>
              <p:cNvSpPr/>
              <p:nvPr/>
            </p:nvSpPr>
            <p:spPr>
              <a:xfrm flipV="1">
                <a:off x="43434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49" name="Straight Connector 87"/>
              <p:cNvSpPr/>
              <p:nvPr/>
            </p:nvSpPr>
            <p:spPr>
              <a:xfrm flipV="1">
                <a:off x="45720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0" name="Straight Connector 88"/>
              <p:cNvSpPr/>
              <p:nvPr/>
            </p:nvSpPr>
            <p:spPr>
              <a:xfrm flipV="1">
                <a:off x="6400802"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1" name="Straight Connector 89"/>
              <p:cNvSpPr/>
              <p:nvPr/>
            </p:nvSpPr>
            <p:spPr>
              <a:xfrm flipV="1">
                <a:off x="66294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2" name="Straight Connector 90"/>
              <p:cNvSpPr/>
              <p:nvPr/>
            </p:nvSpPr>
            <p:spPr>
              <a:xfrm flipV="1">
                <a:off x="68580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3" name="Straight Connector 91"/>
              <p:cNvSpPr/>
              <p:nvPr/>
            </p:nvSpPr>
            <p:spPr>
              <a:xfrm flipV="1">
                <a:off x="8686737"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764" name="Group 61"/>
            <p:cNvGrpSpPr/>
            <p:nvPr/>
          </p:nvGrpSpPr>
          <p:grpSpPr>
            <a:xfrm>
              <a:off x="0" y="347596"/>
              <a:ext cx="91445" cy="4664465"/>
              <a:chOff x="0" y="0"/>
              <a:chExt cx="91443" cy="4664463"/>
            </a:xfrm>
          </p:grpSpPr>
          <p:sp>
            <p:nvSpPr>
              <p:cNvPr id="755" name="Straight Connector 72"/>
              <p:cNvSpPr/>
              <p:nvPr/>
            </p:nvSpPr>
            <p:spPr>
              <a:xfrm flipH="1">
                <a:off x="0" y="416051"/>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6" name="Straight Connector 73"/>
              <p:cNvSpPr/>
              <p:nvPr/>
            </p:nvSpPr>
            <p:spPr>
              <a:xfrm flipH="1">
                <a:off x="0" y="1051560"/>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7" name="Straight Connector 74"/>
              <p:cNvSpPr/>
              <p:nvPr/>
            </p:nvSpPr>
            <p:spPr>
              <a:xfrm flipH="1">
                <a:off x="0" y="1691640"/>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8" name="Straight Connector 75"/>
              <p:cNvSpPr/>
              <p:nvPr/>
            </p:nvSpPr>
            <p:spPr>
              <a:xfrm flipH="1">
                <a:off x="0" y="2333248"/>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59" name="Straight Connector 76"/>
              <p:cNvSpPr/>
              <p:nvPr/>
            </p:nvSpPr>
            <p:spPr>
              <a:xfrm flipH="1">
                <a:off x="0" y="2971803"/>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0" name="Straight Connector 77"/>
              <p:cNvSpPr/>
              <p:nvPr/>
            </p:nvSpPr>
            <p:spPr>
              <a:xfrm flipH="1">
                <a:off x="0" y="3611883"/>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1" name="Straight Connector 78"/>
              <p:cNvSpPr/>
              <p:nvPr/>
            </p:nvSpPr>
            <p:spPr>
              <a:xfrm flipH="1">
                <a:off x="0" y="4256537"/>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2" name="Straight Connector 79"/>
              <p:cNvSpPr/>
              <p:nvPr/>
            </p:nvSpPr>
            <p:spPr>
              <a:xfrm flipH="1" flipV="1">
                <a:off x="0" y="-1"/>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3" name="Straight Connector 80"/>
              <p:cNvSpPr/>
              <p:nvPr/>
            </p:nvSpPr>
            <p:spPr>
              <a:xfrm flipH="1">
                <a:off x="0" y="4664461"/>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774" name="Group 62"/>
            <p:cNvGrpSpPr/>
            <p:nvPr/>
          </p:nvGrpSpPr>
          <p:grpSpPr>
            <a:xfrm>
              <a:off x="9272784" y="347598"/>
              <a:ext cx="91445" cy="4663448"/>
              <a:chOff x="0" y="0"/>
              <a:chExt cx="91443" cy="4663446"/>
            </a:xfrm>
          </p:grpSpPr>
          <p:sp>
            <p:nvSpPr>
              <p:cNvPr id="765" name="Straight Connector 63"/>
              <p:cNvSpPr/>
              <p:nvPr/>
            </p:nvSpPr>
            <p:spPr>
              <a:xfrm flipH="1">
                <a:off x="0" y="416052"/>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6" name="Straight Connector 64"/>
              <p:cNvSpPr/>
              <p:nvPr/>
            </p:nvSpPr>
            <p:spPr>
              <a:xfrm flipH="1">
                <a:off x="0" y="1051560"/>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7" name="Straight Connector 65"/>
              <p:cNvSpPr/>
              <p:nvPr/>
            </p:nvSpPr>
            <p:spPr>
              <a:xfrm flipH="1">
                <a:off x="0" y="1691641"/>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8" name="Straight Connector 66"/>
              <p:cNvSpPr/>
              <p:nvPr/>
            </p:nvSpPr>
            <p:spPr>
              <a:xfrm flipH="1">
                <a:off x="0" y="2331722"/>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69" name="Straight Connector 67"/>
              <p:cNvSpPr/>
              <p:nvPr/>
            </p:nvSpPr>
            <p:spPr>
              <a:xfrm flipH="1">
                <a:off x="0" y="2971803"/>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70" name="Straight Connector 68"/>
              <p:cNvSpPr/>
              <p:nvPr/>
            </p:nvSpPr>
            <p:spPr>
              <a:xfrm flipH="1">
                <a:off x="0" y="3611883"/>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71" name="Straight Connector 69"/>
              <p:cNvSpPr/>
              <p:nvPr/>
            </p:nvSpPr>
            <p:spPr>
              <a:xfrm flipH="1">
                <a:off x="0" y="4256537"/>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72" name="Straight Connector 70"/>
              <p:cNvSpPr/>
              <p:nvPr/>
            </p:nvSpPr>
            <p:spPr>
              <a:xfrm flipH="1" flipV="1">
                <a:off x="0" y="0"/>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73" name="Straight Connector 71"/>
              <p:cNvSpPr/>
              <p:nvPr/>
            </p:nvSpPr>
            <p:spPr>
              <a:xfrm flipH="1">
                <a:off x="0" y="4663445"/>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sp>
        <p:nvSpPr>
          <p:cNvPr id="776" name="Title Text"/>
          <p:cNvSpPr txBox="1">
            <a:spLocks noGrp="1"/>
          </p:cNvSpPr>
          <p:nvPr>
            <p:ph type="title"/>
          </p:nvPr>
        </p:nvSpPr>
        <p:spPr>
          <a:xfrm>
            <a:off x="280418" y="268224"/>
            <a:ext cx="5522887" cy="5726179"/>
          </a:xfrm>
          <a:prstGeom prst="rect">
            <a:avLst/>
          </a:prstGeom>
        </p:spPr>
        <p:txBody>
          <a:bodyPr>
            <a:normAutofit/>
          </a:bodyPr>
          <a:lstStyle>
            <a:lvl1pPr defTabSz="1219139">
              <a:defRPr sz="3200">
                <a:latin typeface="+mn-lt"/>
                <a:ea typeface="+mn-ea"/>
                <a:cs typeface="+mn-cs"/>
                <a:sym typeface="IBM Plex Sans"/>
              </a:defRPr>
            </a:lvl1pPr>
          </a:lstStyle>
          <a:p>
            <a:r>
              <a:t>Title Text</a:t>
            </a:r>
          </a:p>
        </p:txBody>
      </p:sp>
      <p:sp>
        <p:nvSpPr>
          <p:cNvPr id="777" name="Black rectangle"/>
          <p:cNvSpPr/>
          <p:nvPr/>
        </p:nvSpPr>
        <p:spPr>
          <a:xfrm>
            <a:off x="6096000" y="0"/>
            <a:ext cx="6096000" cy="6858000"/>
          </a:xfrm>
          <a:prstGeom prst="rect">
            <a:avLst/>
          </a:prstGeom>
          <a:solidFill>
            <a:srgbClr val="000000"/>
          </a:solidFill>
          <a:ln w="12700">
            <a:miter lim="400000"/>
          </a:ln>
        </p:spPr>
        <p:txBody>
          <a:bodyPr lIns="35999" tIns="35999" rIns="35999" bIns="35999" anchor="ctr"/>
          <a:lstStyle/>
          <a:p>
            <a:pPr algn="ctr" defTabSz="914377">
              <a:defRPr sz="1200">
                <a:latin typeface="+mn-lt"/>
                <a:ea typeface="+mn-ea"/>
                <a:cs typeface="+mn-cs"/>
                <a:sym typeface="IBM Plex Sans"/>
              </a:defRPr>
            </a:pPr>
            <a:endParaRPr sz="1600"/>
          </a:p>
        </p:txBody>
      </p:sp>
      <p:sp>
        <p:nvSpPr>
          <p:cNvPr id="778" name="Body Level One…"/>
          <p:cNvSpPr txBox="1">
            <a:spLocks noGrp="1"/>
          </p:cNvSpPr>
          <p:nvPr>
            <p:ph type="body" sz="half" idx="1"/>
          </p:nvPr>
        </p:nvSpPr>
        <p:spPr>
          <a:xfrm>
            <a:off x="6388605" y="268224"/>
            <a:ext cx="5498596" cy="5726179"/>
          </a:xfrm>
          <a:prstGeom prst="rect">
            <a:avLst/>
          </a:prstGeom>
        </p:spPr>
        <p:txBody>
          <a:bodyPr>
            <a:normAutofit/>
          </a:bodyPr>
          <a:lstStyle>
            <a:lvl1pPr defTabSz="1219139">
              <a:spcBef>
                <a:spcPts val="1333"/>
              </a:spcBef>
              <a:defRPr sz="1600">
                <a:solidFill>
                  <a:srgbClr val="FFFFFF"/>
                </a:solidFill>
                <a:latin typeface="+mn-lt"/>
                <a:ea typeface="+mn-ea"/>
                <a:cs typeface="+mn-cs"/>
                <a:sym typeface="IBM Plex Sans"/>
              </a:defRPr>
            </a:lvl1pPr>
            <a:lvl2pPr marL="201838" indent="-205899" defTabSz="1219139">
              <a:spcBef>
                <a:spcPts val="1333"/>
              </a:spcBef>
              <a:defRPr sz="1600">
                <a:solidFill>
                  <a:srgbClr val="FFFFFF"/>
                </a:solidFill>
                <a:latin typeface="+mn-lt"/>
                <a:ea typeface="+mn-ea"/>
                <a:cs typeface="+mn-cs"/>
                <a:sym typeface="IBM Plex Sans"/>
              </a:defRPr>
            </a:lvl2pPr>
            <a:lvl3pPr marL="506626" indent="-205899" defTabSz="1219139">
              <a:spcBef>
                <a:spcPts val="1333"/>
              </a:spcBef>
              <a:defRPr sz="1600">
                <a:solidFill>
                  <a:srgbClr val="FFFFFF"/>
                </a:solidFill>
                <a:latin typeface="+mn-lt"/>
                <a:ea typeface="+mn-ea"/>
                <a:cs typeface="+mn-cs"/>
                <a:sym typeface="IBM Plex Sans"/>
              </a:defRPr>
            </a:lvl3pPr>
            <a:lvl4pPr marL="1014605" indent="-205898" defTabSz="1219139">
              <a:spcBef>
                <a:spcPts val="1333"/>
              </a:spcBef>
              <a:defRPr sz="1600">
                <a:solidFill>
                  <a:srgbClr val="FFFFFF"/>
                </a:solidFill>
                <a:latin typeface="+mn-lt"/>
                <a:ea typeface="+mn-ea"/>
                <a:cs typeface="+mn-cs"/>
                <a:sym typeface="IBM Plex Sans"/>
              </a:defRPr>
            </a:lvl4pPr>
            <a:lvl5pPr marL="1325040" indent="-205898" defTabSz="1219139">
              <a:spcBef>
                <a:spcPts val="1333"/>
              </a:spcBef>
              <a:defRPr sz="1600">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779" name="Slide Number"/>
          <p:cNvSpPr txBox="1">
            <a:spLocks noGrp="1"/>
          </p:cNvSpPr>
          <p:nvPr>
            <p:ph type="sldNum" sz="quarter" idx="2"/>
          </p:nvPr>
        </p:nvSpPr>
        <p:spPr>
          <a:xfrm>
            <a:off x="11752462" y="6433438"/>
            <a:ext cx="134652" cy="123111"/>
          </a:xfrm>
          <a:prstGeom prst="rect">
            <a:avLst/>
          </a:prstGeom>
        </p:spPr>
        <p:txBody>
          <a:bodyPr/>
          <a:lstStyle>
            <a:lvl1pPr defTabSz="914597">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869360409"/>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x">
  <p:cSld name="3_title, text (two columns, different text sizes)">
    <p:spTree>
      <p:nvGrpSpPr>
        <p:cNvPr id="1" name=""/>
        <p:cNvGrpSpPr/>
        <p:nvPr/>
      </p:nvGrpSpPr>
      <p:grpSpPr>
        <a:xfrm>
          <a:off x="0" y="0"/>
          <a:ext cx="0" cy="0"/>
          <a:chOff x="0" y="0"/>
          <a:chExt cx="0" cy="0"/>
        </a:xfrm>
      </p:grpSpPr>
      <p:grpSp>
        <p:nvGrpSpPr>
          <p:cNvPr id="830" name="Group 58"/>
          <p:cNvGrpSpPr/>
          <p:nvPr/>
        </p:nvGrpSpPr>
        <p:grpSpPr>
          <a:xfrm>
            <a:off x="-146307" y="-146474"/>
            <a:ext cx="12485633" cy="7152647"/>
            <a:chOff x="0" y="0"/>
            <a:chExt cx="9364223" cy="5364483"/>
          </a:xfrm>
        </p:grpSpPr>
        <p:grpSp>
          <p:nvGrpSpPr>
            <p:cNvPr id="797" name="Group 59"/>
            <p:cNvGrpSpPr/>
            <p:nvPr/>
          </p:nvGrpSpPr>
          <p:grpSpPr>
            <a:xfrm>
              <a:off x="338963" y="0"/>
              <a:ext cx="8686737" cy="91443"/>
              <a:chOff x="0" y="0"/>
              <a:chExt cx="8686735" cy="91441"/>
            </a:xfrm>
          </p:grpSpPr>
          <p:sp>
            <p:nvSpPr>
              <p:cNvPr id="786" name="Straight Connector 92"/>
              <p:cNvSpPr/>
              <p:nvPr/>
            </p:nvSpPr>
            <p:spPr>
              <a:xfrm flipV="1">
                <a:off x="-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87" name="Straight Connector 93"/>
              <p:cNvSpPr/>
              <p:nvPr/>
            </p:nvSpPr>
            <p:spPr>
              <a:xfrm flipV="1">
                <a:off x="1828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88" name="Straight Connector 94"/>
              <p:cNvSpPr/>
              <p:nvPr/>
            </p:nvSpPr>
            <p:spPr>
              <a:xfrm flipV="1">
                <a:off x="2057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89" name="Straight Connector 95"/>
              <p:cNvSpPr/>
              <p:nvPr/>
            </p:nvSpPr>
            <p:spPr>
              <a:xfrm flipV="1">
                <a:off x="2286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0" name="Straight Connector 96"/>
              <p:cNvSpPr/>
              <p:nvPr/>
            </p:nvSpPr>
            <p:spPr>
              <a:xfrm flipV="1">
                <a:off x="4114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1" name="Straight Connector 97"/>
              <p:cNvSpPr/>
              <p:nvPr/>
            </p:nvSpPr>
            <p:spPr>
              <a:xfrm flipV="1">
                <a:off x="4343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2" name="Straight Connector 98"/>
              <p:cNvSpPr/>
              <p:nvPr/>
            </p:nvSpPr>
            <p:spPr>
              <a:xfrm flipV="1">
                <a:off x="4572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3" name="Straight Connector 99"/>
              <p:cNvSpPr/>
              <p:nvPr/>
            </p:nvSpPr>
            <p:spPr>
              <a:xfrm flipV="1">
                <a:off x="6400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4" name="Straight Connector 100"/>
              <p:cNvSpPr/>
              <p:nvPr/>
            </p:nvSpPr>
            <p:spPr>
              <a:xfrm flipV="1">
                <a:off x="66294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5" name="Straight Connector 101"/>
              <p:cNvSpPr/>
              <p:nvPr/>
            </p:nvSpPr>
            <p:spPr>
              <a:xfrm flipV="1">
                <a:off x="68580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6" name="Straight Connector 102"/>
              <p:cNvSpPr/>
              <p:nvPr/>
            </p:nvSpPr>
            <p:spPr>
              <a:xfrm flipV="1">
                <a:off x="8686734" y="0"/>
                <a:ext cx="1"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809" name="Group 60"/>
            <p:cNvGrpSpPr/>
            <p:nvPr/>
          </p:nvGrpSpPr>
          <p:grpSpPr>
            <a:xfrm>
              <a:off x="338963" y="5273043"/>
              <a:ext cx="8686737" cy="91442"/>
              <a:chOff x="0" y="0"/>
              <a:chExt cx="8686735" cy="91441"/>
            </a:xfrm>
          </p:grpSpPr>
          <p:sp>
            <p:nvSpPr>
              <p:cNvPr id="798" name="Straight Connector 81"/>
              <p:cNvSpPr/>
              <p:nvPr/>
            </p:nvSpPr>
            <p:spPr>
              <a:xfrm flipV="1">
                <a:off x="-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799" name="Straight Connector 82"/>
              <p:cNvSpPr/>
              <p:nvPr/>
            </p:nvSpPr>
            <p:spPr>
              <a:xfrm flipV="1">
                <a:off x="1828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0" name="Straight Connector 83"/>
              <p:cNvSpPr/>
              <p:nvPr/>
            </p:nvSpPr>
            <p:spPr>
              <a:xfrm flipV="1">
                <a:off x="2057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1" name="Straight Connector 84"/>
              <p:cNvSpPr/>
              <p:nvPr/>
            </p:nvSpPr>
            <p:spPr>
              <a:xfrm flipV="1">
                <a:off x="2286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2" name="Straight Connector 85"/>
              <p:cNvSpPr/>
              <p:nvPr/>
            </p:nvSpPr>
            <p:spPr>
              <a:xfrm flipV="1">
                <a:off x="4114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3" name="Straight Connector 86"/>
              <p:cNvSpPr/>
              <p:nvPr/>
            </p:nvSpPr>
            <p:spPr>
              <a:xfrm flipV="1">
                <a:off x="4343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4" name="Straight Connector 87"/>
              <p:cNvSpPr/>
              <p:nvPr/>
            </p:nvSpPr>
            <p:spPr>
              <a:xfrm flipV="1">
                <a:off x="4572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5" name="Straight Connector 88"/>
              <p:cNvSpPr/>
              <p:nvPr/>
            </p:nvSpPr>
            <p:spPr>
              <a:xfrm flipV="1">
                <a:off x="6400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6" name="Straight Connector 89"/>
              <p:cNvSpPr/>
              <p:nvPr/>
            </p:nvSpPr>
            <p:spPr>
              <a:xfrm flipV="1">
                <a:off x="66294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7" name="Straight Connector 90"/>
              <p:cNvSpPr/>
              <p:nvPr/>
            </p:nvSpPr>
            <p:spPr>
              <a:xfrm flipV="1">
                <a:off x="68580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08" name="Straight Connector 91"/>
              <p:cNvSpPr/>
              <p:nvPr/>
            </p:nvSpPr>
            <p:spPr>
              <a:xfrm flipV="1">
                <a:off x="8686734" y="0"/>
                <a:ext cx="1"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819" name="Group 61"/>
            <p:cNvGrpSpPr/>
            <p:nvPr/>
          </p:nvGrpSpPr>
          <p:grpSpPr>
            <a:xfrm>
              <a:off x="0" y="347598"/>
              <a:ext cx="91442" cy="4664460"/>
              <a:chOff x="0" y="0"/>
              <a:chExt cx="91441" cy="4664458"/>
            </a:xfrm>
          </p:grpSpPr>
          <p:sp>
            <p:nvSpPr>
              <p:cNvPr id="810" name="Straight Connector 72"/>
              <p:cNvSpPr/>
              <p:nvPr/>
            </p:nvSpPr>
            <p:spPr>
              <a:xfrm flipH="1">
                <a:off x="0" y="416051"/>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1" name="Straight Connector 73"/>
              <p:cNvSpPr/>
              <p:nvPr/>
            </p:nvSpPr>
            <p:spPr>
              <a:xfrm flipH="1">
                <a:off x="0" y="1051559"/>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2" name="Straight Connector 74"/>
              <p:cNvSpPr/>
              <p:nvPr/>
            </p:nvSpPr>
            <p:spPr>
              <a:xfrm flipH="1">
                <a:off x="0" y="1691639"/>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3" name="Straight Connector 75"/>
              <p:cNvSpPr/>
              <p:nvPr/>
            </p:nvSpPr>
            <p:spPr>
              <a:xfrm flipH="1">
                <a:off x="0" y="2333245"/>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4" name="Straight Connector 76"/>
              <p:cNvSpPr/>
              <p:nvPr/>
            </p:nvSpPr>
            <p:spPr>
              <a:xfrm flipH="1">
                <a:off x="0" y="2971801"/>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5" name="Straight Connector 77"/>
              <p:cNvSpPr/>
              <p:nvPr/>
            </p:nvSpPr>
            <p:spPr>
              <a:xfrm flipH="1">
                <a:off x="0" y="3611880"/>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6" name="Straight Connector 78"/>
              <p:cNvSpPr/>
              <p:nvPr/>
            </p:nvSpPr>
            <p:spPr>
              <a:xfrm flipH="1">
                <a:off x="0" y="4256533"/>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7" name="Straight Connector 79"/>
              <p:cNvSpPr/>
              <p:nvPr/>
            </p:nvSpPr>
            <p:spPr>
              <a:xfrm flipH="1" flipV="1">
                <a:off x="0" y="-1"/>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18" name="Straight Connector 80"/>
              <p:cNvSpPr/>
              <p:nvPr/>
            </p:nvSpPr>
            <p:spPr>
              <a:xfrm flipH="1">
                <a:off x="0" y="4664457"/>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nvGrpSpPr>
            <p:cNvPr id="829" name="Group 62"/>
            <p:cNvGrpSpPr/>
            <p:nvPr/>
          </p:nvGrpSpPr>
          <p:grpSpPr>
            <a:xfrm>
              <a:off x="9272782" y="347598"/>
              <a:ext cx="91443" cy="4663445"/>
              <a:chOff x="0" y="0"/>
              <a:chExt cx="91441" cy="4663444"/>
            </a:xfrm>
          </p:grpSpPr>
          <p:sp>
            <p:nvSpPr>
              <p:cNvPr id="820" name="Straight Connector 63"/>
              <p:cNvSpPr/>
              <p:nvPr/>
            </p:nvSpPr>
            <p:spPr>
              <a:xfrm flipH="1">
                <a:off x="0" y="416052"/>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1" name="Straight Connector 64"/>
              <p:cNvSpPr/>
              <p:nvPr/>
            </p:nvSpPr>
            <p:spPr>
              <a:xfrm flipH="1">
                <a:off x="0" y="1051560"/>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2" name="Straight Connector 65"/>
              <p:cNvSpPr/>
              <p:nvPr/>
            </p:nvSpPr>
            <p:spPr>
              <a:xfrm flipH="1">
                <a:off x="0" y="1691641"/>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3" name="Straight Connector 66"/>
              <p:cNvSpPr/>
              <p:nvPr/>
            </p:nvSpPr>
            <p:spPr>
              <a:xfrm flipH="1">
                <a:off x="0" y="2331722"/>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4" name="Straight Connector 67"/>
              <p:cNvSpPr/>
              <p:nvPr/>
            </p:nvSpPr>
            <p:spPr>
              <a:xfrm flipH="1">
                <a:off x="0" y="2971802"/>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5" name="Straight Connector 68"/>
              <p:cNvSpPr/>
              <p:nvPr/>
            </p:nvSpPr>
            <p:spPr>
              <a:xfrm flipH="1">
                <a:off x="0" y="3611882"/>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6" name="Straight Connector 69"/>
              <p:cNvSpPr/>
              <p:nvPr/>
            </p:nvSpPr>
            <p:spPr>
              <a:xfrm flipH="1">
                <a:off x="0" y="4256535"/>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7" name="Straight Connector 70"/>
              <p:cNvSpPr/>
              <p:nvPr/>
            </p:nvSpPr>
            <p:spPr>
              <a:xfrm flipH="1" flipV="1">
                <a:off x="0" y="0"/>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sp>
            <p:nvSpPr>
              <p:cNvPr id="828" name="Straight Connector 71"/>
              <p:cNvSpPr/>
              <p:nvPr/>
            </p:nvSpPr>
            <p:spPr>
              <a:xfrm flipH="1">
                <a:off x="0" y="4663444"/>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914377">
                  <a:defRPr sz="1200">
                    <a:solidFill>
                      <a:srgbClr val="000000"/>
                    </a:solidFill>
                    <a:latin typeface="IBM Plex Sans Regular"/>
                    <a:ea typeface="IBM Plex Sans Regular"/>
                    <a:cs typeface="IBM Plex Sans Regular"/>
                    <a:sym typeface="IBM Plex Sans Regular"/>
                  </a:defRPr>
                </a:pPr>
                <a:endParaRPr sz="1600"/>
              </a:p>
            </p:txBody>
          </p:sp>
        </p:grpSp>
      </p:grpSp>
      <p:sp>
        <p:nvSpPr>
          <p:cNvPr id="831" name="Title Text"/>
          <p:cNvSpPr txBox="1">
            <a:spLocks noGrp="1"/>
          </p:cNvSpPr>
          <p:nvPr>
            <p:ph type="title"/>
          </p:nvPr>
        </p:nvSpPr>
        <p:spPr>
          <a:xfrm>
            <a:off x="280415" y="268225"/>
            <a:ext cx="5522979" cy="1072897"/>
          </a:xfrm>
          <a:prstGeom prst="rect">
            <a:avLst/>
          </a:prstGeom>
          <a:solidFill>
            <a:srgbClr val="F4F4F4"/>
          </a:solidFill>
        </p:spPr>
        <p:txBody>
          <a:bodyPr lIns="150876" tIns="150876" rIns="150876" bIns="150876">
            <a:normAutofit/>
          </a:bodyPr>
          <a:lstStyle>
            <a:lvl1pPr defTabSz="1219139">
              <a:defRPr sz="3200">
                <a:latin typeface="+mn-lt"/>
                <a:ea typeface="+mn-ea"/>
                <a:cs typeface="+mn-cs"/>
                <a:sym typeface="IBM Plex Sans"/>
              </a:defRPr>
            </a:lvl1pPr>
          </a:lstStyle>
          <a:p>
            <a:r>
              <a:t>Title Text</a:t>
            </a:r>
          </a:p>
        </p:txBody>
      </p:sp>
      <p:sp>
        <p:nvSpPr>
          <p:cNvPr id="832" name="Body Level One…"/>
          <p:cNvSpPr txBox="1">
            <a:spLocks noGrp="1"/>
          </p:cNvSpPr>
          <p:nvPr>
            <p:ph type="body" sz="half" idx="1"/>
          </p:nvPr>
        </p:nvSpPr>
        <p:spPr>
          <a:xfrm>
            <a:off x="280415" y="1621536"/>
            <a:ext cx="5522979" cy="4372864"/>
          </a:xfrm>
          <a:prstGeom prst="rect">
            <a:avLst/>
          </a:prstGeom>
        </p:spPr>
        <p:txBody>
          <a:bodyPr>
            <a:normAutofit/>
          </a:bodyPr>
          <a:lstStyle>
            <a:lvl1pPr defTabSz="1219139">
              <a:spcBef>
                <a:spcPts val="1333"/>
              </a:spcBef>
              <a:defRPr sz="3200">
                <a:solidFill>
                  <a:srgbClr val="FFFFFF"/>
                </a:solidFill>
                <a:latin typeface="+mn-lt"/>
                <a:ea typeface="+mn-ea"/>
                <a:cs typeface="+mn-cs"/>
                <a:sym typeface="IBM Plex Sans"/>
              </a:defRPr>
            </a:lvl1pPr>
            <a:lvl2pPr marL="407736" indent="-411798" defTabSz="1219139">
              <a:spcBef>
                <a:spcPts val="1333"/>
              </a:spcBef>
              <a:defRPr sz="3200">
                <a:solidFill>
                  <a:srgbClr val="FFFFFF"/>
                </a:solidFill>
                <a:latin typeface="+mn-lt"/>
                <a:ea typeface="+mn-ea"/>
                <a:cs typeface="+mn-cs"/>
                <a:sym typeface="IBM Plex Sans"/>
              </a:defRPr>
            </a:lvl2pPr>
            <a:lvl3pPr marL="712525" indent="-411796" defTabSz="1219139">
              <a:spcBef>
                <a:spcPts val="1333"/>
              </a:spcBef>
              <a:defRPr sz="3200">
                <a:solidFill>
                  <a:srgbClr val="FFFFFF"/>
                </a:solidFill>
                <a:latin typeface="+mn-lt"/>
                <a:ea typeface="+mn-ea"/>
                <a:cs typeface="+mn-cs"/>
                <a:sym typeface="IBM Plex Sans"/>
              </a:defRPr>
            </a:lvl3pPr>
            <a:lvl4pPr marL="1220504" indent="-411796" defTabSz="1219139">
              <a:spcBef>
                <a:spcPts val="1333"/>
              </a:spcBef>
              <a:defRPr sz="3200">
                <a:solidFill>
                  <a:srgbClr val="FFFFFF"/>
                </a:solidFill>
                <a:latin typeface="+mn-lt"/>
                <a:ea typeface="+mn-ea"/>
                <a:cs typeface="+mn-cs"/>
                <a:sym typeface="IBM Plex Sans"/>
              </a:defRPr>
            </a:lvl4pPr>
            <a:lvl5pPr marL="1530939" indent="-411796" defTabSz="1219139">
              <a:spcBef>
                <a:spcPts val="1333"/>
              </a:spcBef>
              <a:defRPr sz="3200">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33" name="Text Placeholder"/>
          <p:cNvSpPr>
            <a:spLocks noGrp="1"/>
          </p:cNvSpPr>
          <p:nvPr>
            <p:ph type="body" sz="half" idx="21"/>
          </p:nvPr>
        </p:nvSpPr>
        <p:spPr>
          <a:xfrm>
            <a:off x="6388608" y="1658111"/>
            <a:ext cx="5498593" cy="4336291"/>
          </a:xfrm>
          <a:prstGeom prst="rect">
            <a:avLst/>
          </a:prstGeom>
        </p:spPr>
        <p:txBody>
          <a:bodyPr>
            <a:normAutofit/>
          </a:bodyPr>
          <a:lstStyle>
            <a:lvl1pPr defTabSz="1219139">
              <a:spcBef>
                <a:spcPts val="1333"/>
              </a:spcBef>
              <a:defRPr sz="1200">
                <a:solidFill>
                  <a:srgbClr val="FFFFFF"/>
                </a:solidFill>
                <a:latin typeface="+mn-lt"/>
                <a:ea typeface="+mn-ea"/>
                <a:cs typeface="+mn-cs"/>
                <a:sym typeface="IBM Plex Sans"/>
              </a:defRPr>
            </a:lvl1pPr>
          </a:lstStyle>
          <a:p>
            <a:pPr defTabSz="914377">
              <a:spcBef>
                <a:spcPts val="1000"/>
              </a:spcBef>
              <a:defRPr sz="1200">
                <a:solidFill>
                  <a:srgbClr val="FFFFFF"/>
                </a:solidFill>
                <a:latin typeface="+mn-lt"/>
                <a:ea typeface="+mn-ea"/>
                <a:cs typeface="+mn-cs"/>
                <a:sym typeface="IBM Plex Sans"/>
              </a:defRPr>
            </a:pPr>
            <a:endParaRPr/>
          </a:p>
        </p:txBody>
      </p:sp>
      <p:sp>
        <p:nvSpPr>
          <p:cNvPr id="834" name="Slide Number"/>
          <p:cNvSpPr txBox="1">
            <a:spLocks noGrp="1"/>
          </p:cNvSpPr>
          <p:nvPr>
            <p:ph type="sldNum" sz="quarter" idx="2"/>
          </p:nvPr>
        </p:nvSpPr>
        <p:spPr>
          <a:xfrm>
            <a:off x="11752462" y="6433438"/>
            <a:ext cx="134652" cy="123111"/>
          </a:xfrm>
          <a:prstGeom prst="rect">
            <a:avLst/>
          </a:prstGeom>
        </p:spPr>
        <p:txBody>
          <a:bodyPr/>
          <a:lstStyle>
            <a:lvl1pPr defTabSz="914597"/>
          </a:lstStyle>
          <a:p>
            <a:fld id="{86CB4B4D-7CA3-9044-876B-883B54F8677D}" type="slidenum">
              <a:t>‹#›</a:t>
            </a:fld>
            <a:endParaRPr/>
          </a:p>
        </p:txBody>
      </p:sp>
    </p:spTree>
    <p:extLst>
      <p:ext uri="{BB962C8B-B14F-4D97-AF65-F5344CB8AC3E}">
        <p14:creationId xmlns:p14="http://schemas.microsoft.com/office/powerpoint/2010/main" val="4034683910"/>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x">
  <p:cSld name="1_title, text (split background)">
    <p:spTree>
      <p:nvGrpSpPr>
        <p:cNvPr id="1" name=""/>
        <p:cNvGrpSpPr/>
        <p:nvPr/>
      </p:nvGrpSpPr>
      <p:grpSpPr>
        <a:xfrm>
          <a:off x="0" y="0"/>
          <a:ext cx="0" cy="0"/>
          <a:chOff x="0" y="0"/>
          <a:chExt cx="0" cy="0"/>
        </a:xfrm>
      </p:grpSpPr>
      <p:grpSp>
        <p:nvGrpSpPr>
          <p:cNvPr id="885" name="Group 2"/>
          <p:cNvGrpSpPr/>
          <p:nvPr/>
        </p:nvGrpSpPr>
        <p:grpSpPr>
          <a:xfrm>
            <a:off x="-146308" y="-146475"/>
            <a:ext cx="12485629" cy="7152643"/>
            <a:chOff x="0" y="0"/>
            <a:chExt cx="9364220" cy="5364480"/>
          </a:xfrm>
        </p:grpSpPr>
        <p:grpSp>
          <p:nvGrpSpPr>
            <p:cNvPr id="852" name="Group 59"/>
            <p:cNvGrpSpPr/>
            <p:nvPr/>
          </p:nvGrpSpPr>
          <p:grpSpPr>
            <a:xfrm>
              <a:off x="338965" y="0"/>
              <a:ext cx="8686732" cy="91441"/>
              <a:chOff x="0" y="0"/>
              <a:chExt cx="8686732" cy="91439"/>
            </a:xfrm>
          </p:grpSpPr>
          <p:sp>
            <p:nvSpPr>
              <p:cNvPr id="841"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42"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43"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44"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45"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46"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47"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48"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49"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50"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51"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864" name="Group 60"/>
            <p:cNvGrpSpPr/>
            <p:nvPr/>
          </p:nvGrpSpPr>
          <p:grpSpPr>
            <a:xfrm>
              <a:off x="338965" y="5273040"/>
              <a:ext cx="8686732" cy="91441"/>
              <a:chOff x="0" y="0"/>
              <a:chExt cx="8686732" cy="91439"/>
            </a:xfrm>
          </p:grpSpPr>
          <p:sp>
            <p:nvSpPr>
              <p:cNvPr id="853"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54"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55"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56"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57"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58"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59"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60"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61"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62"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63"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874" name="Group 61"/>
            <p:cNvGrpSpPr/>
            <p:nvPr/>
          </p:nvGrpSpPr>
          <p:grpSpPr>
            <a:xfrm>
              <a:off x="0" y="338074"/>
              <a:ext cx="91441" cy="4686681"/>
              <a:chOff x="0" y="0"/>
              <a:chExt cx="91439" cy="4686681"/>
            </a:xfrm>
          </p:grpSpPr>
          <p:sp>
            <p:nvSpPr>
              <p:cNvPr id="865"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66"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67"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68"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69"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70"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71"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72"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73"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884" name="Group 62"/>
            <p:cNvGrpSpPr/>
            <p:nvPr/>
          </p:nvGrpSpPr>
          <p:grpSpPr>
            <a:xfrm>
              <a:off x="9272780" y="338073"/>
              <a:ext cx="91441" cy="4685667"/>
              <a:chOff x="0" y="0"/>
              <a:chExt cx="91439" cy="4685665"/>
            </a:xfrm>
          </p:grpSpPr>
          <p:sp>
            <p:nvSpPr>
              <p:cNvPr id="875"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76"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77"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78"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79"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80"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81"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82"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83"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886" name="Title Text"/>
          <p:cNvSpPr txBox="1">
            <a:spLocks noGrp="1"/>
          </p:cNvSpPr>
          <p:nvPr>
            <p:ph type="title"/>
          </p:nvPr>
        </p:nvSpPr>
        <p:spPr>
          <a:xfrm>
            <a:off x="280418" y="268225"/>
            <a:ext cx="5522885" cy="572617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887" name="Black rectangle"/>
          <p:cNvSpPr/>
          <p:nvPr/>
        </p:nvSpPr>
        <p:spPr>
          <a:xfrm>
            <a:off x="6096000" y="0"/>
            <a:ext cx="6096000" cy="6858000"/>
          </a:xfrm>
          <a:prstGeom prst="rect">
            <a:avLst/>
          </a:prstGeom>
          <a:solidFill>
            <a:srgbClr val="F2F4F8"/>
          </a:solidFill>
          <a:ln w="12700">
            <a:miter lim="400000"/>
          </a:ln>
        </p:spPr>
        <p:txBody>
          <a:bodyPr tIns="121919" bIns="121919" anchor="ctr"/>
          <a:lstStyle/>
          <a:p>
            <a:pPr algn="ctr">
              <a:defRPr sz="1200">
                <a:solidFill>
                  <a:srgbClr val="000000"/>
                </a:solidFill>
              </a:defRPr>
            </a:pPr>
            <a:endParaRPr sz="1600"/>
          </a:p>
        </p:txBody>
      </p:sp>
      <p:sp>
        <p:nvSpPr>
          <p:cNvPr id="888" name="Body Level One…"/>
          <p:cNvSpPr txBox="1">
            <a:spLocks noGrp="1"/>
          </p:cNvSpPr>
          <p:nvPr>
            <p:ph type="body" sz="half" idx="1"/>
          </p:nvPr>
        </p:nvSpPr>
        <p:spPr>
          <a:xfrm>
            <a:off x="6388608" y="268225"/>
            <a:ext cx="5498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7307275"/>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x">
  <p:cSld name="title, text (split background) copy">
    <p:spTree>
      <p:nvGrpSpPr>
        <p:cNvPr id="1" name=""/>
        <p:cNvGrpSpPr/>
        <p:nvPr/>
      </p:nvGrpSpPr>
      <p:grpSpPr>
        <a:xfrm>
          <a:off x="0" y="0"/>
          <a:ext cx="0" cy="0"/>
          <a:chOff x="0" y="0"/>
          <a:chExt cx="0" cy="0"/>
        </a:xfrm>
      </p:grpSpPr>
      <p:grpSp>
        <p:nvGrpSpPr>
          <p:cNvPr id="940" name="Group 2"/>
          <p:cNvGrpSpPr/>
          <p:nvPr/>
        </p:nvGrpSpPr>
        <p:grpSpPr>
          <a:xfrm>
            <a:off x="-146308" y="-146475"/>
            <a:ext cx="12485629" cy="7152643"/>
            <a:chOff x="0" y="0"/>
            <a:chExt cx="9364220" cy="5364480"/>
          </a:xfrm>
        </p:grpSpPr>
        <p:grpSp>
          <p:nvGrpSpPr>
            <p:cNvPr id="907" name="Group 59"/>
            <p:cNvGrpSpPr/>
            <p:nvPr/>
          </p:nvGrpSpPr>
          <p:grpSpPr>
            <a:xfrm>
              <a:off x="338965" y="0"/>
              <a:ext cx="8686732" cy="91441"/>
              <a:chOff x="0" y="0"/>
              <a:chExt cx="8686732" cy="91439"/>
            </a:xfrm>
          </p:grpSpPr>
          <p:sp>
            <p:nvSpPr>
              <p:cNvPr id="896"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97"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98"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99"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0"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1"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2"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3"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4"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5"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6"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919" name="Group 60"/>
            <p:cNvGrpSpPr/>
            <p:nvPr/>
          </p:nvGrpSpPr>
          <p:grpSpPr>
            <a:xfrm>
              <a:off x="338965" y="5273040"/>
              <a:ext cx="8686732" cy="91441"/>
              <a:chOff x="0" y="0"/>
              <a:chExt cx="8686732" cy="91439"/>
            </a:xfrm>
          </p:grpSpPr>
          <p:sp>
            <p:nvSpPr>
              <p:cNvPr id="908"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09"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0"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1"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2"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3"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4"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5"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6"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7"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18"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929" name="Group 61"/>
            <p:cNvGrpSpPr/>
            <p:nvPr/>
          </p:nvGrpSpPr>
          <p:grpSpPr>
            <a:xfrm>
              <a:off x="0" y="338074"/>
              <a:ext cx="91441" cy="4686681"/>
              <a:chOff x="0" y="0"/>
              <a:chExt cx="91439" cy="4686681"/>
            </a:xfrm>
          </p:grpSpPr>
          <p:sp>
            <p:nvSpPr>
              <p:cNvPr id="920"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1"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2"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3"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4"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5"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6"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7"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28"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939" name="Group 62"/>
            <p:cNvGrpSpPr/>
            <p:nvPr/>
          </p:nvGrpSpPr>
          <p:grpSpPr>
            <a:xfrm>
              <a:off x="9272780" y="338073"/>
              <a:ext cx="91441" cy="4685667"/>
              <a:chOff x="0" y="0"/>
              <a:chExt cx="91439" cy="4685665"/>
            </a:xfrm>
          </p:grpSpPr>
          <p:sp>
            <p:nvSpPr>
              <p:cNvPr id="930"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1"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2"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3"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4"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5"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6"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7"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38"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941" name="Title Text"/>
          <p:cNvSpPr txBox="1">
            <a:spLocks noGrp="1"/>
          </p:cNvSpPr>
          <p:nvPr>
            <p:ph type="title"/>
          </p:nvPr>
        </p:nvSpPr>
        <p:spPr>
          <a:xfrm>
            <a:off x="280418" y="268225"/>
            <a:ext cx="5522885" cy="572617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942" name="Black rectangle"/>
          <p:cNvSpPr/>
          <p:nvPr/>
        </p:nvSpPr>
        <p:spPr>
          <a:xfrm>
            <a:off x="3783384" y="0"/>
            <a:ext cx="8408616" cy="6858000"/>
          </a:xfrm>
          <a:prstGeom prst="rect">
            <a:avLst/>
          </a:prstGeom>
          <a:solidFill>
            <a:srgbClr val="F4F4F4"/>
          </a:solidFill>
          <a:ln w="12700">
            <a:miter lim="400000"/>
          </a:ln>
        </p:spPr>
        <p:txBody>
          <a:bodyPr tIns="121919" bIns="121919" anchor="ctr"/>
          <a:lstStyle/>
          <a:p>
            <a:pPr algn="ctr">
              <a:defRPr sz="1200">
                <a:solidFill>
                  <a:srgbClr val="000000"/>
                </a:solidFill>
              </a:defRPr>
            </a:pPr>
            <a:endParaRPr sz="1600"/>
          </a:p>
        </p:txBody>
      </p:sp>
      <p:sp>
        <p:nvSpPr>
          <p:cNvPr id="943" name="Body Level One…"/>
          <p:cNvSpPr txBox="1">
            <a:spLocks noGrp="1"/>
          </p:cNvSpPr>
          <p:nvPr>
            <p:ph type="body" sz="half" idx="1"/>
          </p:nvPr>
        </p:nvSpPr>
        <p:spPr>
          <a:xfrm>
            <a:off x="4136015" y="268225"/>
            <a:ext cx="5498593" cy="572617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44745"/>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x">
  <p:cSld name="1_text (gray box) over image(s)">
    <p:spTree>
      <p:nvGrpSpPr>
        <p:cNvPr id="1" name=""/>
        <p:cNvGrpSpPr/>
        <p:nvPr/>
      </p:nvGrpSpPr>
      <p:grpSpPr>
        <a:xfrm>
          <a:off x="0" y="0"/>
          <a:ext cx="0" cy="0"/>
          <a:chOff x="0" y="0"/>
          <a:chExt cx="0" cy="0"/>
        </a:xfrm>
      </p:grpSpPr>
      <p:grpSp>
        <p:nvGrpSpPr>
          <p:cNvPr id="995" name="Group 2"/>
          <p:cNvGrpSpPr/>
          <p:nvPr/>
        </p:nvGrpSpPr>
        <p:grpSpPr>
          <a:xfrm>
            <a:off x="-146308" y="-146475"/>
            <a:ext cx="12485629" cy="7152643"/>
            <a:chOff x="0" y="0"/>
            <a:chExt cx="9364220" cy="5364480"/>
          </a:xfrm>
        </p:grpSpPr>
        <p:grpSp>
          <p:nvGrpSpPr>
            <p:cNvPr id="962" name="Group 59"/>
            <p:cNvGrpSpPr/>
            <p:nvPr/>
          </p:nvGrpSpPr>
          <p:grpSpPr>
            <a:xfrm>
              <a:off x="338965" y="0"/>
              <a:ext cx="8686732" cy="91441"/>
              <a:chOff x="0" y="0"/>
              <a:chExt cx="8686732" cy="91439"/>
            </a:xfrm>
          </p:grpSpPr>
          <p:sp>
            <p:nvSpPr>
              <p:cNvPr id="951"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52"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53"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54"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55"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56"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57"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58"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59"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60"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61"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974" name="Group 60"/>
            <p:cNvGrpSpPr/>
            <p:nvPr/>
          </p:nvGrpSpPr>
          <p:grpSpPr>
            <a:xfrm>
              <a:off x="338965" y="5273040"/>
              <a:ext cx="8686732" cy="91441"/>
              <a:chOff x="0" y="0"/>
              <a:chExt cx="8686732" cy="91439"/>
            </a:xfrm>
          </p:grpSpPr>
          <p:sp>
            <p:nvSpPr>
              <p:cNvPr id="963"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64"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65"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66"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67"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68"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69"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70"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71"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72"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73"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984" name="Group 61"/>
            <p:cNvGrpSpPr/>
            <p:nvPr/>
          </p:nvGrpSpPr>
          <p:grpSpPr>
            <a:xfrm>
              <a:off x="0" y="338074"/>
              <a:ext cx="91441" cy="4686681"/>
              <a:chOff x="0" y="0"/>
              <a:chExt cx="91439" cy="4686681"/>
            </a:xfrm>
          </p:grpSpPr>
          <p:sp>
            <p:nvSpPr>
              <p:cNvPr id="975"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76"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77"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78"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79"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80"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81"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82"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83"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994" name="Group 62"/>
            <p:cNvGrpSpPr/>
            <p:nvPr/>
          </p:nvGrpSpPr>
          <p:grpSpPr>
            <a:xfrm>
              <a:off x="9272780" y="338073"/>
              <a:ext cx="91441" cy="4685667"/>
              <a:chOff x="0" y="0"/>
              <a:chExt cx="91439" cy="4685665"/>
            </a:xfrm>
          </p:grpSpPr>
          <p:sp>
            <p:nvSpPr>
              <p:cNvPr id="985"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86"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87"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88"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89"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90"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91"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92"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93"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996" name="Picture Placeholder"/>
          <p:cNvSpPr>
            <a:spLocks noGrp="1"/>
          </p:cNvSpPr>
          <p:nvPr>
            <p:ph type="pic" idx="21"/>
          </p:nvPr>
        </p:nvSpPr>
        <p:spPr>
          <a:xfrm>
            <a:off x="0" y="0"/>
            <a:ext cx="12192000" cy="6864096"/>
          </a:xfrm>
          <a:prstGeom prst="rect">
            <a:avLst/>
          </a:prstGeom>
        </p:spPr>
        <p:txBody>
          <a:bodyPr lIns="91439" tIns="45719" rIns="91439" bIns="45719"/>
          <a:lstStyle/>
          <a:p>
            <a:endParaRPr/>
          </a:p>
        </p:txBody>
      </p:sp>
      <p:sp>
        <p:nvSpPr>
          <p:cNvPr id="997" name="Body Level One…"/>
          <p:cNvSpPr txBox="1">
            <a:spLocks noGrp="1"/>
          </p:cNvSpPr>
          <p:nvPr>
            <p:ph type="body" sz="quarter" idx="1"/>
          </p:nvPr>
        </p:nvSpPr>
        <p:spPr>
          <a:xfrm>
            <a:off x="-3" y="3429000"/>
            <a:ext cx="3048004" cy="3429000"/>
          </a:xfrm>
          <a:prstGeom prst="rect">
            <a:avLst/>
          </a:prstGeom>
          <a:solidFill>
            <a:srgbClr val="F4F4F4"/>
          </a:solidFill>
        </p:spPr>
        <p:txBody>
          <a:bodyPr lIns="201168" tIns="201168" rIns="201168" bIns="201168">
            <a:normAutofit/>
          </a:bodyPr>
          <a:lstStyle>
            <a:lvl2pPr marL="321253" indent="-324299"/>
            <a:lvl3pPr marL="549852" indent="-324299"/>
            <a:lvl4pPr marL="930846" indent="-324299"/>
            <a:lvl5pPr marL="1163676" indent="-324299"/>
          </a:lstStyle>
          <a:p>
            <a:r>
              <a:t>Body Level One</a:t>
            </a:r>
          </a:p>
          <a:p>
            <a:pPr lvl="1"/>
            <a:r>
              <a:t>Body Level Two</a:t>
            </a:r>
          </a:p>
          <a:p>
            <a:pPr lvl="2"/>
            <a:r>
              <a:t>Body Level Three</a:t>
            </a:r>
          </a:p>
          <a:p>
            <a:pPr lvl="3"/>
            <a:r>
              <a:t>Body Level Four</a:t>
            </a:r>
          </a:p>
          <a:p>
            <a:pPr lvl="4"/>
            <a:r>
              <a:t>Body Level Five</a:t>
            </a:r>
          </a:p>
        </p:txBody>
      </p:sp>
      <p:sp>
        <p:nvSpPr>
          <p:cNvPr id="9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7983350"/>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spTree>
      <p:nvGrpSpPr>
        <p:cNvPr id="1" name=""/>
        <p:cNvGrpSpPr/>
        <p:nvPr/>
      </p:nvGrpSpPr>
      <p:grpSpPr>
        <a:xfrm>
          <a:off x="0" y="0"/>
          <a:ext cx="0" cy="0"/>
          <a:chOff x="0" y="0"/>
          <a:chExt cx="0" cy="0"/>
        </a:xfrm>
      </p:grpSpPr>
      <p:sp>
        <p:nvSpPr>
          <p:cNvPr id="1005" name="Title Text"/>
          <p:cNvSpPr txBox="1">
            <a:spLocks noGrp="1"/>
          </p:cNvSpPr>
          <p:nvPr>
            <p:ph type="title"/>
          </p:nvPr>
        </p:nvSpPr>
        <p:spPr>
          <a:xfrm>
            <a:off x="280415" y="169334"/>
            <a:ext cx="5522979" cy="107289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1006" name="Body Level One…"/>
          <p:cNvSpPr txBox="1">
            <a:spLocks noGrp="1"/>
          </p:cNvSpPr>
          <p:nvPr>
            <p:ph type="body" sz="half" idx="1"/>
          </p:nvPr>
        </p:nvSpPr>
        <p:spPr>
          <a:xfrm>
            <a:off x="280415" y="1574800"/>
            <a:ext cx="5522979" cy="4372864"/>
          </a:xfrm>
          <a:prstGeom prst="rect">
            <a:avLst/>
          </a:prstGeom>
        </p:spPr>
        <p:txBody>
          <a:bodyPr/>
          <a:lstStyle>
            <a:lvl1pPr>
              <a:defRPr sz="3200"/>
            </a:lvl1pPr>
            <a:lvl2pPr marL="394055" indent="-397101">
              <a:defRPr sz="3200"/>
            </a:lvl2pPr>
            <a:lvl3pPr marL="622654" indent="-397101">
              <a:defRPr sz="3200"/>
            </a:lvl3pPr>
            <a:lvl4pPr marL="1003648" indent="-397101">
              <a:defRPr sz="3200"/>
            </a:lvl4pPr>
            <a:lvl5pPr marL="1236478" indent="-397101">
              <a:defRPr sz="3200"/>
            </a:lvl5pPr>
          </a:lstStyle>
          <a:p>
            <a:r>
              <a:t>Body Level One</a:t>
            </a:r>
          </a:p>
          <a:p>
            <a:pPr lvl="1"/>
            <a:r>
              <a:t>Body Level Two</a:t>
            </a:r>
          </a:p>
          <a:p>
            <a:pPr lvl="2"/>
            <a:r>
              <a:t>Body Level Three</a:t>
            </a:r>
          </a:p>
          <a:p>
            <a:pPr lvl="3"/>
            <a:r>
              <a:t>Body Level Four</a:t>
            </a:r>
          </a:p>
          <a:p>
            <a:pPr lvl="4"/>
            <a:r>
              <a:t>Body Level Five</a:t>
            </a:r>
          </a:p>
        </p:txBody>
      </p:sp>
      <p:sp>
        <p:nvSpPr>
          <p:cNvPr id="1007" name="Text Placeholder"/>
          <p:cNvSpPr>
            <a:spLocks noGrp="1"/>
          </p:cNvSpPr>
          <p:nvPr>
            <p:ph type="body" sz="half" idx="21"/>
          </p:nvPr>
        </p:nvSpPr>
        <p:spPr>
          <a:xfrm>
            <a:off x="6388608" y="1658112"/>
            <a:ext cx="5498593" cy="4336289"/>
          </a:xfrm>
          <a:prstGeom prst="rect">
            <a:avLst/>
          </a:prstGeom>
        </p:spPr>
        <p:txBody>
          <a:bodyPr>
            <a:normAutofit/>
          </a:bodyPr>
          <a:lstStyle/>
          <a:p>
            <a:endParaRPr/>
          </a:p>
        </p:txBody>
      </p:sp>
      <p:sp>
        <p:nvSpPr>
          <p:cNvPr id="10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01966646"/>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x">
  <p:cSld name="1_cover, image 3">
    <p:spTree>
      <p:nvGrpSpPr>
        <p:cNvPr id="1" name=""/>
        <p:cNvGrpSpPr/>
        <p:nvPr/>
      </p:nvGrpSpPr>
      <p:grpSpPr>
        <a:xfrm>
          <a:off x="0" y="0"/>
          <a:ext cx="0" cy="0"/>
          <a:chOff x="0" y="0"/>
          <a:chExt cx="0" cy="0"/>
        </a:xfrm>
      </p:grpSpPr>
      <p:grpSp>
        <p:nvGrpSpPr>
          <p:cNvPr id="1059" name="Group 2"/>
          <p:cNvGrpSpPr/>
          <p:nvPr/>
        </p:nvGrpSpPr>
        <p:grpSpPr>
          <a:xfrm>
            <a:off x="-146308" y="-146475"/>
            <a:ext cx="12485629" cy="7152643"/>
            <a:chOff x="0" y="0"/>
            <a:chExt cx="9364220" cy="5364480"/>
          </a:xfrm>
        </p:grpSpPr>
        <p:grpSp>
          <p:nvGrpSpPr>
            <p:cNvPr id="1026" name="Group 59"/>
            <p:cNvGrpSpPr/>
            <p:nvPr/>
          </p:nvGrpSpPr>
          <p:grpSpPr>
            <a:xfrm>
              <a:off x="338965" y="0"/>
              <a:ext cx="8686732" cy="91441"/>
              <a:chOff x="0" y="0"/>
              <a:chExt cx="8686732" cy="91440"/>
            </a:xfrm>
          </p:grpSpPr>
          <p:sp>
            <p:nvSpPr>
              <p:cNvPr id="1015"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16"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17"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18"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19"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20"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21"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22"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23"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24"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25"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038" name="Group 60"/>
            <p:cNvGrpSpPr/>
            <p:nvPr/>
          </p:nvGrpSpPr>
          <p:grpSpPr>
            <a:xfrm>
              <a:off x="338965" y="5273040"/>
              <a:ext cx="8686732" cy="91441"/>
              <a:chOff x="0" y="0"/>
              <a:chExt cx="8686732" cy="91440"/>
            </a:xfrm>
          </p:grpSpPr>
          <p:sp>
            <p:nvSpPr>
              <p:cNvPr id="1027"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28"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29"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30"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31"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32"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33"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34"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35"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36"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37"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048" name="Group 61"/>
            <p:cNvGrpSpPr/>
            <p:nvPr/>
          </p:nvGrpSpPr>
          <p:grpSpPr>
            <a:xfrm>
              <a:off x="0" y="338074"/>
              <a:ext cx="91441" cy="4686681"/>
              <a:chOff x="0" y="0"/>
              <a:chExt cx="91440" cy="4686681"/>
            </a:xfrm>
          </p:grpSpPr>
          <p:sp>
            <p:nvSpPr>
              <p:cNvPr id="1039"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40"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41"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42"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43"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44"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45"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46"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47"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058" name="Group 62"/>
            <p:cNvGrpSpPr/>
            <p:nvPr/>
          </p:nvGrpSpPr>
          <p:grpSpPr>
            <a:xfrm>
              <a:off x="9272780" y="338073"/>
              <a:ext cx="91441" cy="4685667"/>
              <a:chOff x="0" y="0"/>
              <a:chExt cx="91440" cy="4685665"/>
            </a:xfrm>
          </p:grpSpPr>
          <p:sp>
            <p:nvSpPr>
              <p:cNvPr id="1049"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50"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51"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52"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53"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54"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55"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56"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57"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pic>
        <p:nvPicPr>
          <p:cNvPr id="1060"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 y="608"/>
            <a:ext cx="12178063" cy="6856781"/>
          </a:xfrm>
          <a:prstGeom prst="rect">
            <a:avLst/>
          </a:prstGeom>
          <a:ln w="12700">
            <a:miter lim="400000"/>
          </a:ln>
        </p:spPr>
      </p:pic>
      <p:sp>
        <p:nvSpPr>
          <p:cNvPr id="1061" name="Title Text"/>
          <p:cNvSpPr txBox="1">
            <a:spLocks noGrp="1"/>
          </p:cNvSpPr>
          <p:nvPr>
            <p:ph type="title"/>
          </p:nvPr>
        </p:nvSpPr>
        <p:spPr>
          <a:xfrm>
            <a:off x="280415" y="268225"/>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1062"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1063"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81928113"/>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x">
  <p:cSld name="2_title, text (four columns)">
    <p:spTree>
      <p:nvGrpSpPr>
        <p:cNvPr id="1" name=""/>
        <p:cNvGrpSpPr/>
        <p:nvPr/>
      </p:nvGrpSpPr>
      <p:grpSpPr>
        <a:xfrm>
          <a:off x="0" y="0"/>
          <a:ext cx="0" cy="0"/>
          <a:chOff x="0" y="0"/>
          <a:chExt cx="0" cy="0"/>
        </a:xfrm>
      </p:grpSpPr>
      <p:grpSp>
        <p:nvGrpSpPr>
          <p:cNvPr id="1114" name="Group 2"/>
          <p:cNvGrpSpPr/>
          <p:nvPr/>
        </p:nvGrpSpPr>
        <p:grpSpPr>
          <a:xfrm>
            <a:off x="-146308" y="-146475"/>
            <a:ext cx="12485629" cy="7152643"/>
            <a:chOff x="0" y="0"/>
            <a:chExt cx="9364220" cy="5364480"/>
          </a:xfrm>
        </p:grpSpPr>
        <p:grpSp>
          <p:nvGrpSpPr>
            <p:cNvPr id="1081" name="Group 59"/>
            <p:cNvGrpSpPr/>
            <p:nvPr/>
          </p:nvGrpSpPr>
          <p:grpSpPr>
            <a:xfrm>
              <a:off x="338965" y="0"/>
              <a:ext cx="8686732" cy="91441"/>
              <a:chOff x="0" y="0"/>
              <a:chExt cx="8686732" cy="91440"/>
            </a:xfrm>
          </p:grpSpPr>
          <p:sp>
            <p:nvSpPr>
              <p:cNvPr id="1070"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1"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2"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3"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4"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5"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6"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7"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8"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79"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0"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093" name="Group 60"/>
            <p:cNvGrpSpPr/>
            <p:nvPr/>
          </p:nvGrpSpPr>
          <p:grpSpPr>
            <a:xfrm>
              <a:off x="338965" y="5273040"/>
              <a:ext cx="8686732" cy="91441"/>
              <a:chOff x="0" y="0"/>
              <a:chExt cx="8686732" cy="91440"/>
            </a:xfrm>
          </p:grpSpPr>
          <p:sp>
            <p:nvSpPr>
              <p:cNvPr id="1082"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3"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4"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5"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6"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7"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8"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89"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0"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1"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2"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103" name="Group 61"/>
            <p:cNvGrpSpPr/>
            <p:nvPr/>
          </p:nvGrpSpPr>
          <p:grpSpPr>
            <a:xfrm>
              <a:off x="0" y="338074"/>
              <a:ext cx="91441" cy="4686681"/>
              <a:chOff x="0" y="0"/>
              <a:chExt cx="91440" cy="4686681"/>
            </a:xfrm>
          </p:grpSpPr>
          <p:sp>
            <p:nvSpPr>
              <p:cNvPr id="1094"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5"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6"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7"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8"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99"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0"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1"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2"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113" name="Group 62"/>
            <p:cNvGrpSpPr/>
            <p:nvPr/>
          </p:nvGrpSpPr>
          <p:grpSpPr>
            <a:xfrm>
              <a:off x="9272780" y="338073"/>
              <a:ext cx="91441" cy="4685667"/>
              <a:chOff x="0" y="0"/>
              <a:chExt cx="91440" cy="4685665"/>
            </a:xfrm>
          </p:grpSpPr>
          <p:sp>
            <p:nvSpPr>
              <p:cNvPr id="1104"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5"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6"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7"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8"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09"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10"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11"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12"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1115" name="Title Text"/>
          <p:cNvSpPr txBox="1">
            <a:spLocks noGrp="1"/>
          </p:cNvSpPr>
          <p:nvPr>
            <p:ph type="title"/>
          </p:nvPr>
        </p:nvSpPr>
        <p:spPr>
          <a:xfrm>
            <a:off x="280415" y="268225"/>
            <a:ext cx="5522979" cy="107289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1116" name="Body Level One…"/>
          <p:cNvSpPr txBox="1">
            <a:spLocks noGrp="1"/>
          </p:cNvSpPr>
          <p:nvPr>
            <p:ph type="body" sz="quarter" idx="1"/>
          </p:nvPr>
        </p:nvSpPr>
        <p:spPr>
          <a:xfrm>
            <a:off x="292609" y="1658112"/>
            <a:ext cx="2450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17" name="Text Placeholder 2"/>
          <p:cNvSpPr>
            <a:spLocks noGrp="1"/>
          </p:cNvSpPr>
          <p:nvPr>
            <p:ph type="body" sz="quarter" idx="21"/>
          </p:nvPr>
        </p:nvSpPr>
        <p:spPr>
          <a:xfrm>
            <a:off x="3340608" y="1658112"/>
            <a:ext cx="2450593" cy="4336289"/>
          </a:xfrm>
          <a:prstGeom prst="rect">
            <a:avLst/>
          </a:prstGeom>
        </p:spPr>
        <p:txBody>
          <a:bodyPr>
            <a:normAutofit/>
          </a:bodyPr>
          <a:lstStyle/>
          <a:p>
            <a:endParaRPr/>
          </a:p>
        </p:txBody>
      </p:sp>
      <p:sp>
        <p:nvSpPr>
          <p:cNvPr id="1118" name="Text Placeholder 3"/>
          <p:cNvSpPr>
            <a:spLocks noGrp="1"/>
          </p:cNvSpPr>
          <p:nvPr>
            <p:ph type="body" sz="quarter" idx="22"/>
          </p:nvPr>
        </p:nvSpPr>
        <p:spPr>
          <a:xfrm>
            <a:off x="6388608" y="1658112"/>
            <a:ext cx="2450593" cy="4336289"/>
          </a:xfrm>
          <a:prstGeom prst="rect">
            <a:avLst/>
          </a:prstGeom>
        </p:spPr>
        <p:txBody>
          <a:bodyPr>
            <a:normAutofit/>
          </a:bodyPr>
          <a:lstStyle/>
          <a:p>
            <a:endParaRPr/>
          </a:p>
        </p:txBody>
      </p:sp>
      <p:sp>
        <p:nvSpPr>
          <p:cNvPr id="1119" name="Text Placeholder 4"/>
          <p:cNvSpPr>
            <a:spLocks noGrp="1"/>
          </p:cNvSpPr>
          <p:nvPr>
            <p:ph type="body" sz="quarter" idx="23"/>
          </p:nvPr>
        </p:nvSpPr>
        <p:spPr>
          <a:xfrm>
            <a:off x="9436609" y="1658112"/>
            <a:ext cx="2450593" cy="4336289"/>
          </a:xfrm>
          <a:prstGeom prst="rect">
            <a:avLst/>
          </a:prstGeom>
        </p:spPr>
        <p:txBody>
          <a:bodyPr>
            <a:normAutofit/>
          </a:bodyPr>
          <a:lstStyle/>
          <a:p>
            <a:endParaRPr/>
          </a:p>
        </p:txBody>
      </p:sp>
      <p:sp>
        <p:nvSpPr>
          <p:cNvPr id="1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2886435"/>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x">
  <p:cSld name="Blank, Roadmap, horizontal">
    <p:spTree>
      <p:nvGrpSpPr>
        <p:cNvPr id="1" name=""/>
        <p:cNvGrpSpPr/>
        <p:nvPr/>
      </p:nvGrpSpPr>
      <p:grpSpPr>
        <a:xfrm>
          <a:off x="0" y="0"/>
          <a:ext cx="0" cy="0"/>
          <a:chOff x="0" y="0"/>
          <a:chExt cx="0" cy="0"/>
        </a:xfrm>
      </p:grpSpPr>
      <p:grpSp>
        <p:nvGrpSpPr>
          <p:cNvPr id="1171" name="Group 58"/>
          <p:cNvGrpSpPr/>
          <p:nvPr/>
        </p:nvGrpSpPr>
        <p:grpSpPr>
          <a:xfrm>
            <a:off x="-146308" y="-146475"/>
            <a:ext cx="12485629" cy="7152643"/>
            <a:chOff x="0" y="0"/>
            <a:chExt cx="9364220" cy="5364480"/>
          </a:xfrm>
        </p:grpSpPr>
        <p:grpSp>
          <p:nvGrpSpPr>
            <p:cNvPr id="1138" name="Group 59"/>
            <p:cNvGrpSpPr/>
            <p:nvPr/>
          </p:nvGrpSpPr>
          <p:grpSpPr>
            <a:xfrm>
              <a:off x="338965" y="0"/>
              <a:ext cx="8686732" cy="91441"/>
              <a:chOff x="0" y="0"/>
              <a:chExt cx="8686732" cy="91439"/>
            </a:xfrm>
          </p:grpSpPr>
          <p:sp>
            <p:nvSpPr>
              <p:cNvPr id="112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2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2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3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grpSp>
        <p:grpSp>
          <p:nvGrpSpPr>
            <p:cNvPr id="1150" name="Group 60"/>
            <p:cNvGrpSpPr/>
            <p:nvPr/>
          </p:nvGrpSpPr>
          <p:grpSpPr>
            <a:xfrm>
              <a:off x="338965" y="5273040"/>
              <a:ext cx="8686732" cy="91441"/>
              <a:chOff x="0" y="0"/>
              <a:chExt cx="8686732" cy="91439"/>
            </a:xfrm>
          </p:grpSpPr>
          <p:sp>
            <p:nvSpPr>
              <p:cNvPr id="113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4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grpSp>
        <p:grpSp>
          <p:nvGrpSpPr>
            <p:cNvPr id="1160" name="Group 61"/>
            <p:cNvGrpSpPr/>
            <p:nvPr/>
          </p:nvGrpSpPr>
          <p:grpSpPr>
            <a:xfrm>
              <a:off x="0" y="347599"/>
              <a:ext cx="91441" cy="4664456"/>
              <a:chOff x="0" y="0"/>
              <a:chExt cx="91439" cy="4664456"/>
            </a:xfrm>
          </p:grpSpPr>
          <p:sp>
            <p:nvSpPr>
              <p:cNvPr id="115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5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grpSp>
        <p:grpSp>
          <p:nvGrpSpPr>
            <p:cNvPr id="1170" name="Group 62"/>
            <p:cNvGrpSpPr/>
            <p:nvPr/>
          </p:nvGrpSpPr>
          <p:grpSpPr>
            <a:xfrm>
              <a:off x="9272780" y="347598"/>
              <a:ext cx="91441" cy="4663442"/>
              <a:chOff x="0" y="0"/>
              <a:chExt cx="91439" cy="4663440"/>
            </a:xfrm>
          </p:grpSpPr>
          <p:sp>
            <p:nvSpPr>
              <p:cNvPr id="116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sp>
            <p:nvSpPr>
              <p:cNvPr id="116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sz="2400"/>
              </a:p>
            </p:txBody>
          </p:sp>
        </p:grpSp>
      </p:grpSp>
      <p:sp>
        <p:nvSpPr>
          <p:cNvPr id="1172" name="Title Text"/>
          <p:cNvSpPr txBox="1">
            <a:spLocks noGrp="1"/>
          </p:cNvSpPr>
          <p:nvPr>
            <p:ph type="title"/>
          </p:nvPr>
        </p:nvSpPr>
        <p:spPr>
          <a:xfrm>
            <a:off x="328081" y="324499"/>
            <a:ext cx="9120720" cy="547568"/>
          </a:xfrm>
          <a:prstGeom prst="rect">
            <a:avLst/>
          </a:prstGeom>
        </p:spPr>
        <p:txBody>
          <a:bodyPr>
            <a:normAutofit/>
          </a:bodyPr>
          <a:lstStyle>
            <a:lvl1pPr>
              <a:defRPr sz="3333" b="1">
                <a:solidFill>
                  <a:srgbClr val="1062FE"/>
                </a:solidFill>
                <a:latin typeface="IBM Plex Mono"/>
                <a:ea typeface="IBM Plex Mono"/>
                <a:cs typeface="IBM Plex Mono"/>
                <a:sym typeface="IBM Plex Mono"/>
              </a:defRPr>
            </a:lvl1pPr>
          </a:lstStyle>
          <a:p>
            <a:r>
              <a:t>Title Text</a:t>
            </a:r>
          </a:p>
        </p:txBody>
      </p:sp>
      <p:sp>
        <p:nvSpPr>
          <p:cNvPr id="1173" name="Body Level One…"/>
          <p:cNvSpPr txBox="1">
            <a:spLocks noGrp="1"/>
          </p:cNvSpPr>
          <p:nvPr>
            <p:ph type="body" sz="quarter" idx="1"/>
          </p:nvPr>
        </p:nvSpPr>
        <p:spPr>
          <a:xfrm>
            <a:off x="328085" y="872067"/>
            <a:ext cx="9120716" cy="349252"/>
          </a:xfrm>
          <a:prstGeom prst="rect">
            <a:avLst/>
          </a:prstGeom>
        </p:spPr>
        <p:txBody>
          <a:bodyPr>
            <a:normAutofit/>
          </a:bodyPr>
          <a:lstStyle>
            <a:lvl1pPr>
              <a:defRPr>
                <a:latin typeface="IBM Plex Mono"/>
                <a:ea typeface="IBM Plex Mono"/>
                <a:cs typeface="IBM Plex Mono"/>
                <a:sym typeface="IBM Plex Mono"/>
              </a:defRPr>
            </a:lvl1pPr>
            <a:lvl2pPr>
              <a:defRPr>
                <a:latin typeface="IBM Plex Mono"/>
                <a:ea typeface="IBM Plex Mono"/>
                <a:cs typeface="IBM Plex Mono"/>
                <a:sym typeface="IBM Plex Mono"/>
              </a:defRPr>
            </a:lvl2pPr>
            <a:lvl3pPr>
              <a:defRPr>
                <a:latin typeface="IBM Plex Mono"/>
                <a:ea typeface="IBM Plex Mono"/>
                <a:cs typeface="IBM Plex Mono"/>
                <a:sym typeface="IBM Plex Mono"/>
              </a:defRPr>
            </a:lvl3pPr>
            <a:lvl4pPr>
              <a:defRPr>
                <a:latin typeface="IBM Plex Mono"/>
                <a:ea typeface="IBM Plex Mono"/>
                <a:cs typeface="IBM Plex Mono"/>
                <a:sym typeface="IBM Plex Mono"/>
              </a:defRPr>
            </a:lvl4pPr>
            <a:lvl5pPr>
              <a:defRPr>
                <a:latin typeface="IBM Plex Mono"/>
                <a:ea typeface="IBM Plex Mono"/>
                <a:cs typeface="IBM Plex Mono"/>
                <a:sym typeface="IBM Plex Mono"/>
              </a:defRPr>
            </a:lvl5pPr>
          </a:lstStyle>
          <a:p>
            <a:r>
              <a:t>Body Level One</a:t>
            </a:r>
          </a:p>
          <a:p>
            <a:pPr lvl="1"/>
            <a:r>
              <a:t>Body Level Two</a:t>
            </a:r>
          </a:p>
          <a:p>
            <a:pPr lvl="2"/>
            <a:r>
              <a:t>Body Level Three</a:t>
            </a:r>
          </a:p>
          <a:p>
            <a:pPr lvl="3"/>
            <a:r>
              <a:t>Body Level Four</a:t>
            </a:r>
          </a:p>
          <a:p>
            <a:pPr lvl="4"/>
            <a:r>
              <a:t>Body Level Five</a:t>
            </a:r>
          </a:p>
        </p:txBody>
      </p:sp>
      <p:sp>
        <p:nvSpPr>
          <p:cNvPr id="1174" name="Slide Number"/>
          <p:cNvSpPr txBox="1">
            <a:spLocks noGrp="1"/>
          </p:cNvSpPr>
          <p:nvPr>
            <p:ph type="sldNum" sz="quarter" idx="2"/>
          </p:nvPr>
        </p:nvSpPr>
        <p:spPr>
          <a:xfrm>
            <a:off x="11745954" y="6392670"/>
            <a:ext cx="155492" cy="143565"/>
          </a:xfrm>
          <a:prstGeom prst="rect">
            <a:avLst/>
          </a:prstGeom>
        </p:spPr>
        <p:txBody>
          <a:bodyPr/>
          <a:lstStyle>
            <a:lvl1pPr algn="ctr">
              <a:defRPr sz="933">
                <a:solidFill>
                  <a:srgbClr val="FFFFFF"/>
                </a:solidFill>
                <a:latin typeface="+mj-lt"/>
                <a:ea typeface="+mj-ea"/>
                <a:cs typeface="+mj-cs"/>
                <a:sym typeface="IBM Plex Sans Light"/>
              </a:defRPr>
            </a:lvl1pPr>
          </a:lstStyle>
          <a:p>
            <a:fld id="{86CB4B4D-7CA3-9044-876B-883B54F8677D}" type="slidenum">
              <a:t>‹#›</a:t>
            </a:fld>
            <a:endParaRPr/>
          </a:p>
        </p:txBody>
      </p:sp>
      <p:sp>
        <p:nvSpPr>
          <p:cNvPr id="1175" name="Text Placeholder 4"/>
          <p:cNvSpPr>
            <a:spLocks noGrp="1"/>
          </p:cNvSpPr>
          <p:nvPr>
            <p:ph type="body" sz="quarter" idx="21"/>
          </p:nvPr>
        </p:nvSpPr>
        <p:spPr>
          <a:xfrm>
            <a:off x="328084" y="2884685"/>
            <a:ext cx="2415115" cy="3092783"/>
          </a:xfrm>
          <a:prstGeom prst="rect">
            <a:avLst/>
          </a:prstGeom>
        </p:spPr>
        <p:txBody>
          <a:bodyPr>
            <a:normAutofit/>
          </a:bodyPr>
          <a:lstStyle/>
          <a:p>
            <a:pPr>
              <a:defRPr sz="1200">
                <a:solidFill>
                  <a:srgbClr val="FFFFFF"/>
                </a:solidFill>
                <a:latin typeface="+mn-lt"/>
                <a:ea typeface="+mn-ea"/>
                <a:cs typeface="+mn-cs"/>
                <a:sym typeface="IBM Plex Sans"/>
              </a:defRPr>
            </a:pPr>
            <a:endParaRPr/>
          </a:p>
        </p:txBody>
      </p:sp>
      <p:sp>
        <p:nvSpPr>
          <p:cNvPr id="1176" name="Text Placeholder 4"/>
          <p:cNvSpPr>
            <a:spLocks noGrp="1"/>
          </p:cNvSpPr>
          <p:nvPr>
            <p:ph type="body" sz="quarter" idx="22"/>
          </p:nvPr>
        </p:nvSpPr>
        <p:spPr>
          <a:xfrm>
            <a:off x="4888441" y="2893151"/>
            <a:ext cx="2415116" cy="3092783"/>
          </a:xfrm>
          <a:prstGeom prst="rect">
            <a:avLst/>
          </a:prstGeom>
        </p:spPr>
        <p:txBody>
          <a:bodyPr>
            <a:normAutofit/>
          </a:bodyPr>
          <a:lstStyle/>
          <a:p>
            <a:pPr>
              <a:defRPr sz="1200">
                <a:solidFill>
                  <a:srgbClr val="FFFFFF"/>
                </a:solidFill>
                <a:latin typeface="+mn-lt"/>
                <a:ea typeface="+mn-ea"/>
                <a:cs typeface="+mn-cs"/>
                <a:sym typeface="IBM Plex Sans"/>
              </a:defRPr>
            </a:pPr>
            <a:endParaRPr/>
          </a:p>
        </p:txBody>
      </p:sp>
      <p:sp>
        <p:nvSpPr>
          <p:cNvPr id="1177" name="Text Placeholder 4"/>
          <p:cNvSpPr>
            <a:spLocks noGrp="1"/>
          </p:cNvSpPr>
          <p:nvPr>
            <p:ph type="body" sz="quarter" idx="23"/>
          </p:nvPr>
        </p:nvSpPr>
        <p:spPr>
          <a:xfrm>
            <a:off x="9448800" y="2893151"/>
            <a:ext cx="2415115" cy="3092783"/>
          </a:xfrm>
          <a:prstGeom prst="rect">
            <a:avLst/>
          </a:prstGeom>
        </p:spPr>
        <p:txBody>
          <a:bodyPr>
            <a:normAutofit/>
          </a:bodyPr>
          <a:lstStyle/>
          <a:p>
            <a:pPr>
              <a:defRPr sz="1200">
                <a:solidFill>
                  <a:srgbClr val="FFFFFF"/>
                </a:solidFill>
                <a:latin typeface="+mn-lt"/>
                <a:ea typeface="+mn-ea"/>
                <a:cs typeface="+mn-cs"/>
                <a:sym typeface="IBM Plex Sans"/>
              </a:defRPr>
            </a:pPr>
            <a:endParaRPr/>
          </a:p>
        </p:txBody>
      </p:sp>
    </p:spTree>
    <p:extLst>
      <p:ext uri="{BB962C8B-B14F-4D97-AF65-F5344CB8AC3E}">
        <p14:creationId xmlns:p14="http://schemas.microsoft.com/office/powerpoint/2010/main" val="367762075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act, number">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182880" y="1659941"/>
            <a:ext cx="5913120" cy="4323067"/>
          </a:xfrm>
        </p:spPr>
        <p:txBody>
          <a:bodyPr/>
          <a:lstStyle>
            <a:lvl1pPr>
              <a:lnSpc>
                <a:spcPct val="100000"/>
              </a:lnSpc>
              <a:spcAft>
                <a:spcPts val="0"/>
              </a:spcAft>
              <a:defRPr sz="8800" b="0" i="0">
                <a:latin typeface="IBM Plex Sans Light" panose="020B0403050203000203" pitchFamily="34" charset="0"/>
              </a:defRPr>
            </a:lvl1pPr>
          </a:lstStyle>
          <a:p>
            <a:pPr lvl="0"/>
            <a:r>
              <a:rPr lang="en-US"/>
              <a:t>Click to edit Master text styles</a:t>
            </a:r>
          </a:p>
        </p:txBody>
      </p:sp>
      <p:sp>
        <p:nvSpPr>
          <p:cNvPr id="5" name="Title 1">
            <a:extLst>
              <a:ext uri="{FF2B5EF4-FFF2-40B4-BE49-F238E27FC236}">
                <a16:creationId xmlns:a16="http://schemas.microsoft.com/office/drawing/2014/main" id="{E3863243-330E-E12F-8316-BB8DE37955EC}"/>
              </a:ext>
            </a:extLst>
          </p:cNvPr>
          <p:cNvSpPr>
            <a:spLocks noGrp="1"/>
          </p:cNvSpPr>
          <p:nvPr>
            <p:ph type="title"/>
          </p:nvPr>
        </p:nvSpPr>
        <p:spPr>
          <a:xfrm>
            <a:off x="0" y="0"/>
            <a:ext cx="6096000" cy="1306936"/>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37A013A-2F30-470F-D9CC-F537EBE2B52A}"/>
              </a:ext>
            </a:extLst>
          </p:cNvPr>
          <p:cNvSpPr>
            <a:spLocks noGrp="1"/>
          </p:cNvSpPr>
          <p:nvPr>
            <p:ph sz="quarter" idx="13"/>
          </p:nvPr>
        </p:nvSpPr>
        <p:spPr>
          <a:xfrm>
            <a:off x="6096000"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950306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x">
  <p:cSld name="1_big text">
    <p:spTree>
      <p:nvGrpSpPr>
        <p:cNvPr id="1" name=""/>
        <p:cNvGrpSpPr/>
        <p:nvPr/>
      </p:nvGrpSpPr>
      <p:grpSpPr>
        <a:xfrm>
          <a:off x="0" y="0"/>
          <a:ext cx="0" cy="0"/>
          <a:chOff x="0" y="0"/>
          <a:chExt cx="0" cy="0"/>
        </a:xfrm>
      </p:grpSpPr>
      <p:grpSp>
        <p:nvGrpSpPr>
          <p:cNvPr id="1228" name="Group 2"/>
          <p:cNvGrpSpPr/>
          <p:nvPr/>
        </p:nvGrpSpPr>
        <p:grpSpPr>
          <a:xfrm>
            <a:off x="-146308" y="-146475"/>
            <a:ext cx="12485629" cy="7152643"/>
            <a:chOff x="0" y="0"/>
            <a:chExt cx="9364220" cy="5364480"/>
          </a:xfrm>
        </p:grpSpPr>
        <p:grpSp>
          <p:nvGrpSpPr>
            <p:cNvPr id="1195" name="Group 59"/>
            <p:cNvGrpSpPr/>
            <p:nvPr/>
          </p:nvGrpSpPr>
          <p:grpSpPr>
            <a:xfrm>
              <a:off x="338965" y="0"/>
              <a:ext cx="8686732" cy="91441"/>
              <a:chOff x="0" y="0"/>
              <a:chExt cx="8686732" cy="91440"/>
            </a:xfrm>
          </p:grpSpPr>
          <p:sp>
            <p:nvSpPr>
              <p:cNvPr id="1184"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85"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86"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87"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88"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89"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90"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91"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92"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93"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94"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207" name="Group 60"/>
            <p:cNvGrpSpPr/>
            <p:nvPr/>
          </p:nvGrpSpPr>
          <p:grpSpPr>
            <a:xfrm>
              <a:off x="338965" y="5273040"/>
              <a:ext cx="8686732" cy="91441"/>
              <a:chOff x="0" y="0"/>
              <a:chExt cx="8686732" cy="91440"/>
            </a:xfrm>
          </p:grpSpPr>
          <p:sp>
            <p:nvSpPr>
              <p:cNvPr id="1196"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97"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98"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99"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00"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01"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02"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03"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04"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05"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06"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217" name="Group 61"/>
            <p:cNvGrpSpPr/>
            <p:nvPr/>
          </p:nvGrpSpPr>
          <p:grpSpPr>
            <a:xfrm>
              <a:off x="0" y="338074"/>
              <a:ext cx="91441" cy="4686681"/>
              <a:chOff x="0" y="0"/>
              <a:chExt cx="91440" cy="4686681"/>
            </a:xfrm>
          </p:grpSpPr>
          <p:sp>
            <p:nvSpPr>
              <p:cNvPr id="1208"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09"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10"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11"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12"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13"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14"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15"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16"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227" name="Group 62"/>
            <p:cNvGrpSpPr/>
            <p:nvPr/>
          </p:nvGrpSpPr>
          <p:grpSpPr>
            <a:xfrm>
              <a:off x="9272780" y="338073"/>
              <a:ext cx="91441" cy="4685667"/>
              <a:chOff x="0" y="0"/>
              <a:chExt cx="91440" cy="4685665"/>
            </a:xfrm>
          </p:grpSpPr>
          <p:sp>
            <p:nvSpPr>
              <p:cNvPr id="1218"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19"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20"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21"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22"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23"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24"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25"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26"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1229" name="Title Text"/>
          <p:cNvSpPr txBox="1">
            <a:spLocks noGrp="1"/>
          </p:cNvSpPr>
          <p:nvPr>
            <p:ph type="title"/>
          </p:nvPr>
        </p:nvSpPr>
        <p:spPr>
          <a:xfrm>
            <a:off x="182881" y="121920"/>
            <a:ext cx="11704231" cy="5872481"/>
          </a:xfrm>
          <a:prstGeom prst="rect">
            <a:avLst/>
          </a:prstGeom>
        </p:spPr>
        <p:txBody>
          <a:bodyPr>
            <a:normAutofit/>
          </a:bodyPr>
          <a:lstStyle>
            <a:lvl1pPr>
              <a:defRPr sz="12800">
                <a:solidFill>
                  <a:schemeClr val="accent2"/>
                </a:solidFill>
                <a:latin typeface="+mj-lt"/>
                <a:ea typeface="+mj-ea"/>
                <a:cs typeface="+mj-cs"/>
                <a:sym typeface="IBM Plex Sans Light"/>
              </a:defRPr>
            </a:lvl1pPr>
          </a:lstStyle>
          <a:p>
            <a:r>
              <a:t>Title Text</a:t>
            </a:r>
          </a:p>
        </p:txBody>
      </p:sp>
      <p:sp>
        <p:nvSpPr>
          <p:cNvPr id="12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0254882"/>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x">
  <p:cSld name="1_insight, text, boxes">
    <p:spTree>
      <p:nvGrpSpPr>
        <p:cNvPr id="1" name=""/>
        <p:cNvGrpSpPr/>
        <p:nvPr/>
      </p:nvGrpSpPr>
      <p:grpSpPr>
        <a:xfrm>
          <a:off x="0" y="0"/>
          <a:ext cx="0" cy="0"/>
          <a:chOff x="0" y="0"/>
          <a:chExt cx="0" cy="0"/>
        </a:xfrm>
      </p:grpSpPr>
      <p:grpSp>
        <p:nvGrpSpPr>
          <p:cNvPr id="1281" name="Group 2"/>
          <p:cNvGrpSpPr/>
          <p:nvPr/>
        </p:nvGrpSpPr>
        <p:grpSpPr>
          <a:xfrm>
            <a:off x="-146308" y="-146475"/>
            <a:ext cx="12485629" cy="7152643"/>
            <a:chOff x="0" y="0"/>
            <a:chExt cx="9364220" cy="5364480"/>
          </a:xfrm>
        </p:grpSpPr>
        <p:grpSp>
          <p:nvGrpSpPr>
            <p:cNvPr id="1248" name="Group 59"/>
            <p:cNvGrpSpPr/>
            <p:nvPr/>
          </p:nvGrpSpPr>
          <p:grpSpPr>
            <a:xfrm>
              <a:off x="338965" y="0"/>
              <a:ext cx="8686732" cy="91441"/>
              <a:chOff x="0" y="0"/>
              <a:chExt cx="8686732" cy="91440"/>
            </a:xfrm>
          </p:grpSpPr>
          <p:sp>
            <p:nvSpPr>
              <p:cNvPr id="1237"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38"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39"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40"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41"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42"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43"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44"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45"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46"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47"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260" name="Group 60"/>
            <p:cNvGrpSpPr/>
            <p:nvPr/>
          </p:nvGrpSpPr>
          <p:grpSpPr>
            <a:xfrm>
              <a:off x="338965" y="5273040"/>
              <a:ext cx="8686732" cy="91441"/>
              <a:chOff x="0" y="0"/>
              <a:chExt cx="8686732" cy="91440"/>
            </a:xfrm>
          </p:grpSpPr>
          <p:sp>
            <p:nvSpPr>
              <p:cNvPr id="1249"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0"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1"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2"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3"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4"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5"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6"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7"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8"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59"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270" name="Group 61"/>
            <p:cNvGrpSpPr/>
            <p:nvPr/>
          </p:nvGrpSpPr>
          <p:grpSpPr>
            <a:xfrm>
              <a:off x="0" y="338074"/>
              <a:ext cx="91441" cy="4686681"/>
              <a:chOff x="0" y="0"/>
              <a:chExt cx="91440" cy="4686681"/>
            </a:xfrm>
          </p:grpSpPr>
          <p:sp>
            <p:nvSpPr>
              <p:cNvPr id="1261"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62"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63"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64"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65"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66"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67"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68"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69"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1280" name="Group 62"/>
            <p:cNvGrpSpPr/>
            <p:nvPr/>
          </p:nvGrpSpPr>
          <p:grpSpPr>
            <a:xfrm>
              <a:off x="9272780" y="338073"/>
              <a:ext cx="91441" cy="4685667"/>
              <a:chOff x="0" y="0"/>
              <a:chExt cx="91440" cy="4685665"/>
            </a:xfrm>
          </p:grpSpPr>
          <p:sp>
            <p:nvSpPr>
              <p:cNvPr id="1271"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72"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73"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74"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75"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76"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77"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78"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79"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1282" name="Title Text"/>
          <p:cNvSpPr txBox="1">
            <a:spLocks noGrp="1"/>
          </p:cNvSpPr>
          <p:nvPr>
            <p:ph type="title"/>
          </p:nvPr>
        </p:nvSpPr>
        <p:spPr>
          <a:xfrm>
            <a:off x="280415" y="268225"/>
            <a:ext cx="5522979" cy="1072897"/>
          </a:xfrm>
          <a:prstGeom prst="rect">
            <a:avLst/>
          </a:prstGeom>
        </p:spPr>
        <p:txBody>
          <a:bodyPr>
            <a:normAutofit/>
          </a:bodyPr>
          <a:lstStyle>
            <a:lvl1pPr>
              <a:defRPr sz="3200">
                <a:latin typeface="+mj-lt"/>
                <a:ea typeface="+mj-ea"/>
                <a:cs typeface="+mj-cs"/>
                <a:sym typeface="IBM Plex Sans Light"/>
              </a:defRPr>
            </a:lvl1pPr>
          </a:lstStyle>
          <a:p>
            <a:r>
              <a:t>Title Text</a:t>
            </a:r>
          </a:p>
        </p:txBody>
      </p:sp>
      <p:sp>
        <p:nvSpPr>
          <p:cNvPr id="1283" name="Body Level One…"/>
          <p:cNvSpPr txBox="1">
            <a:spLocks noGrp="1"/>
          </p:cNvSpPr>
          <p:nvPr>
            <p:ph type="body" sz="half" idx="1"/>
          </p:nvPr>
        </p:nvSpPr>
        <p:spPr>
          <a:xfrm>
            <a:off x="292609" y="1658112"/>
            <a:ext cx="5498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2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5995851"/>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291" name="Title Text"/>
          <p:cNvSpPr txBox="1">
            <a:spLocks noGrp="1"/>
          </p:cNvSpPr>
          <p:nvPr>
            <p:ph type="title"/>
          </p:nvPr>
        </p:nvSpPr>
        <p:spPr>
          <a:xfrm>
            <a:off x="304800" y="268225"/>
            <a:ext cx="11582400" cy="495316"/>
          </a:xfrm>
          <a:prstGeom prst="rect">
            <a:avLst/>
          </a:prstGeom>
        </p:spPr>
        <p:txBody>
          <a:bodyPr>
            <a:normAutofit/>
          </a:bodyPr>
          <a:lstStyle>
            <a:lvl1pPr defTabSz="609434">
              <a:defRPr sz="3200">
                <a:latin typeface="Arial"/>
                <a:ea typeface="Arial"/>
                <a:cs typeface="Arial"/>
                <a:sym typeface="Arial"/>
              </a:defRPr>
            </a:lvl1pPr>
          </a:lstStyle>
          <a:p>
            <a:r>
              <a:t>Title Text</a:t>
            </a:r>
          </a:p>
        </p:txBody>
      </p:sp>
      <p:sp>
        <p:nvSpPr>
          <p:cNvPr id="1292" name="Body Level One…"/>
          <p:cNvSpPr txBox="1">
            <a:spLocks noGrp="1"/>
          </p:cNvSpPr>
          <p:nvPr>
            <p:ph type="body" idx="1"/>
          </p:nvPr>
        </p:nvSpPr>
        <p:spPr>
          <a:xfrm>
            <a:off x="304800" y="937779"/>
            <a:ext cx="11582400" cy="5318584"/>
          </a:xfrm>
          <a:prstGeom prst="rect">
            <a:avLst/>
          </a:prstGeom>
        </p:spPr>
        <p:txBody>
          <a:bodyPr>
            <a:normAutofit/>
          </a:bodyPr>
          <a:lstStyle>
            <a:lvl1pPr defTabSz="609434">
              <a:defRPr>
                <a:latin typeface="Arial"/>
                <a:ea typeface="Arial"/>
                <a:cs typeface="Arial"/>
                <a:sym typeface="Arial"/>
              </a:defRPr>
            </a:lvl1pPr>
            <a:lvl2pPr marL="230654" indent="-230654" defTabSz="609434">
              <a:defRPr>
                <a:latin typeface="Arial"/>
                <a:ea typeface="Arial"/>
                <a:cs typeface="Arial"/>
                <a:sym typeface="Arial"/>
              </a:defRPr>
            </a:lvl2pPr>
            <a:lvl3pPr marL="529020" indent="-230652" defTabSz="609434">
              <a:defRPr>
                <a:latin typeface="Arial"/>
                <a:ea typeface="Arial"/>
                <a:cs typeface="Arial"/>
                <a:sym typeface="Arial"/>
              </a:defRPr>
            </a:lvl3pPr>
            <a:lvl4pPr marL="833738" indent="-224302" defTabSz="609434">
              <a:defRPr>
                <a:latin typeface="Arial"/>
                <a:ea typeface="Arial"/>
                <a:cs typeface="Arial"/>
                <a:sym typeface="Arial"/>
              </a:defRPr>
            </a:lvl4pPr>
            <a:lvl5pPr marL="1070740" indent="-230654" defTabSz="609434">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93" name="Slide Number"/>
          <p:cNvSpPr txBox="1">
            <a:spLocks noGrp="1"/>
          </p:cNvSpPr>
          <p:nvPr>
            <p:ph type="sldNum" sz="quarter" idx="2"/>
          </p:nvPr>
        </p:nvSpPr>
        <p:spPr>
          <a:xfrm>
            <a:off x="11762167" y="6465191"/>
            <a:ext cx="125034" cy="123111"/>
          </a:xfrm>
          <a:prstGeom prst="rect">
            <a:avLst/>
          </a:prstGeom>
        </p:spPr>
        <p:txBody>
          <a:bodyPr/>
          <a:lstStyle>
            <a:lvl1pPr defTabSz="91462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23521893"/>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x">
  <p:cSld name="1_title, text (1/4), blank (3/4)">
    <p:bg>
      <p:bgPr>
        <a:solidFill>
          <a:srgbClr val="F4F4F4"/>
        </a:solidFill>
        <a:effectLst/>
      </p:bgPr>
    </p:bg>
    <p:spTree>
      <p:nvGrpSpPr>
        <p:cNvPr id="1" name=""/>
        <p:cNvGrpSpPr/>
        <p:nvPr/>
      </p:nvGrpSpPr>
      <p:grpSpPr>
        <a:xfrm>
          <a:off x="0" y="0"/>
          <a:ext cx="0" cy="0"/>
          <a:chOff x="0" y="0"/>
          <a:chExt cx="0" cy="0"/>
        </a:xfrm>
      </p:grpSpPr>
      <p:grpSp>
        <p:nvGrpSpPr>
          <p:cNvPr id="1344" name="Group 1"/>
          <p:cNvGrpSpPr/>
          <p:nvPr/>
        </p:nvGrpSpPr>
        <p:grpSpPr>
          <a:xfrm>
            <a:off x="-146309" y="-146477"/>
            <a:ext cx="12485640" cy="7152652"/>
            <a:chOff x="0" y="0"/>
            <a:chExt cx="9364228" cy="5364489"/>
          </a:xfrm>
        </p:grpSpPr>
        <p:grpSp>
          <p:nvGrpSpPr>
            <p:cNvPr id="1311" name="Group 59"/>
            <p:cNvGrpSpPr/>
            <p:nvPr/>
          </p:nvGrpSpPr>
          <p:grpSpPr>
            <a:xfrm>
              <a:off x="338963" y="-1"/>
              <a:ext cx="8686742" cy="91445"/>
              <a:chOff x="0" y="0"/>
              <a:chExt cx="8686741" cy="91444"/>
            </a:xfrm>
          </p:grpSpPr>
          <p:sp>
            <p:nvSpPr>
              <p:cNvPr id="1300" name="Straight Connector 92"/>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1" name="Straight Connector 93"/>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2" name="Straight Connector 94"/>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3" name="Straight Connector 95"/>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4" name="Straight Connector 96"/>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5" name="Straight Connector 97"/>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6" name="Straight Connector 98"/>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7" name="Straight Connector 99"/>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8" name="Straight Connector 100"/>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09" name="Straight Connector 101"/>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0" name="Straight Connector 102"/>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23" name="Group 60"/>
            <p:cNvGrpSpPr/>
            <p:nvPr/>
          </p:nvGrpSpPr>
          <p:grpSpPr>
            <a:xfrm>
              <a:off x="338963" y="5273044"/>
              <a:ext cx="8686742" cy="91445"/>
              <a:chOff x="0" y="0"/>
              <a:chExt cx="8686741" cy="91444"/>
            </a:xfrm>
          </p:grpSpPr>
          <p:sp>
            <p:nvSpPr>
              <p:cNvPr id="1312" name="Straight Connector 81"/>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3" name="Straight Connector 82"/>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4" name="Straight Connector 83"/>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5" name="Straight Connector 84"/>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6" name="Straight Connector 85"/>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7" name="Straight Connector 86"/>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8" name="Straight Connector 87"/>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19" name="Straight Connector 88"/>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0" name="Straight Connector 89"/>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1" name="Straight Connector 90"/>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2" name="Straight Connector 91"/>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33" name="Group 61"/>
            <p:cNvGrpSpPr/>
            <p:nvPr/>
          </p:nvGrpSpPr>
          <p:grpSpPr>
            <a:xfrm>
              <a:off x="-1" y="347596"/>
              <a:ext cx="91445" cy="4664466"/>
              <a:chOff x="0" y="0"/>
              <a:chExt cx="91444" cy="4664464"/>
            </a:xfrm>
          </p:grpSpPr>
          <p:sp>
            <p:nvSpPr>
              <p:cNvPr id="1324" name="Straight Connector 72"/>
              <p:cNvSpPr/>
              <p:nvPr/>
            </p:nvSpPr>
            <p:spPr>
              <a:xfrm flipH="1">
                <a:off x="0" y="41605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5" name="Straight Connector 73"/>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6" name="Straight Connector 74"/>
              <p:cNvSpPr/>
              <p:nvPr/>
            </p:nvSpPr>
            <p:spPr>
              <a:xfrm flipH="1">
                <a:off x="0" y="169164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7" name="Straight Connector 75"/>
              <p:cNvSpPr/>
              <p:nvPr/>
            </p:nvSpPr>
            <p:spPr>
              <a:xfrm flipH="1">
                <a:off x="0" y="2333248"/>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8" name="Straight Connector 76"/>
              <p:cNvSpPr/>
              <p:nvPr/>
            </p:nvSpPr>
            <p:spPr>
              <a:xfrm flipH="1">
                <a:off x="0" y="2971804"/>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29" name="Straight Connector 77"/>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0" name="Straight Connector 78"/>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1" name="Straight Connector 79"/>
              <p:cNvSpPr/>
              <p:nvPr/>
            </p:nvSpPr>
            <p:spPr>
              <a:xfrm flipH="1" flipV="1">
                <a:off x="0" y="-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2" name="Straight Connector 80"/>
              <p:cNvSpPr/>
              <p:nvPr/>
            </p:nvSpPr>
            <p:spPr>
              <a:xfrm flipH="1">
                <a:off x="0" y="466446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43" name="Group 62"/>
            <p:cNvGrpSpPr/>
            <p:nvPr/>
          </p:nvGrpSpPr>
          <p:grpSpPr>
            <a:xfrm>
              <a:off x="9272784" y="347598"/>
              <a:ext cx="91445" cy="4663448"/>
              <a:chOff x="0" y="0"/>
              <a:chExt cx="91444" cy="4663447"/>
            </a:xfrm>
          </p:grpSpPr>
          <p:sp>
            <p:nvSpPr>
              <p:cNvPr id="1334" name="Straight Connector 63"/>
              <p:cNvSpPr/>
              <p:nvPr/>
            </p:nvSpPr>
            <p:spPr>
              <a:xfrm flipH="1">
                <a:off x="0" y="41605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5" name="Straight Connector 64"/>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6" name="Straight Connector 65"/>
              <p:cNvSpPr/>
              <p:nvPr/>
            </p:nvSpPr>
            <p:spPr>
              <a:xfrm flipH="1">
                <a:off x="0" y="169164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7" name="Straight Connector 66"/>
              <p:cNvSpPr/>
              <p:nvPr/>
            </p:nvSpPr>
            <p:spPr>
              <a:xfrm flipH="1">
                <a:off x="0" y="233172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8" name="Straight Connector 67"/>
              <p:cNvSpPr/>
              <p:nvPr/>
            </p:nvSpPr>
            <p:spPr>
              <a:xfrm flipH="1">
                <a:off x="0" y="2971803"/>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39" name="Straight Connector 68"/>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40" name="Straight Connector 69"/>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41" name="Straight Connector 70"/>
              <p:cNvSpPr/>
              <p:nvPr/>
            </p:nvSpPr>
            <p:spPr>
              <a:xfrm flipH="1" flipV="1">
                <a:off x="0" y="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42" name="Straight Connector 71"/>
              <p:cNvSpPr/>
              <p:nvPr/>
            </p:nvSpPr>
            <p:spPr>
              <a:xfrm flipH="1">
                <a:off x="0" y="4663445"/>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sp>
        <p:nvSpPr>
          <p:cNvPr id="1345" name="Title Text"/>
          <p:cNvSpPr txBox="1">
            <a:spLocks noGrp="1"/>
          </p:cNvSpPr>
          <p:nvPr>
            <p:ph type="title"/>
          </p:nvPr>
        </p:nvSpPr>
        <p:spPr>
          <a:xfrm>
            <a:off x="280415" y="268225"/>
            <a:ext cx="5522979" cy="1072897"/>
          </a:xfrm>
          <a:prstGeom prst="rect">
            <a:avLst/>
          </a:prstGeom>
        </p:spPr>
        <p:txBody>
          <a:bodyPr>
            <a:normAutofit/>
          </a:bodyPr>
          <a:lstStyle>
            <a:lvl1pPr>
              <a:defRPr sz="3200">
                <a:latin typeface="+mn-lt"/>
                <a:ea typeface="+mn-ea"/>
                <a:cs typeface="+mn-cs"/>
                <a:sym typeface="IBM Plex Sans"/>
              </a:defRPr>
            </a:lvl1pPr>
          </a:lstStyle>
          <a:p>
            <a:r>
              <a:t>Title Text</a:t>
            </a:r>
          </a:p>
        </p:txBody>
      </p:sp>
      <p:sp>
        <p:nvSpPr>
          <p:cNvPr id="1346" name="Body Level One…"/>
          <p:cNvSpPr txBox="1">
            <a:spLocks noGrp="1"/>
          </p:cNvSpPr>
          <p:nvPr>
            <p:ph type="body" sz="quarter" idx="1"/>
          </p:nvPr>
        </p:nvSpPr>
        <p:spPr>
          <a:xfrm>
            <a:off x="292609" y="1658112"/>
            <a:ext cx="2450593" cy="4336289"/>
          </a:xfrm>
          <a:prstGeom prst="rect">
            <a:avLst/>
          </a:prstGeom>
        </p:spPr>
        <p:txBody>
          <a:bodyPr>
            <a:normAutofit/>
          </a:bodyPr>
          <a:lstStyle>
            <a:lvl1pPr>
              <a:defRPr>
                <a:latin typeface="+mn-lt"/>
                <a:ea typeface="+mn-ea"/>
                <a:cs typeface="+mn-cs"/>
                <a:sym typeface="IBM Plex Sans"/>
              </a:defRPr>
            </a:lvl1pPr>
            <a:lvl2pPr marL="228596">
              <a:defRPr>
                <a:latin typeface="+mn-lt"/>
                <a:ea typeface="+mn-ea"/>
                <a:cs typeface="+mn-cs"/>
                <a:sym typeface="IBM Plex Sans"/>
              </a:defRPr>
            </a:lvl2pPr>
            <a:lvl3pPr marL="457193">
              <a:defRPr>
                <a:latin typeface="+mn-lt"/>
                <a:ea typeface="+mn-ea"/>
                <a:cs typeface="+mn-cs"/>
                <a:sym typeface="IBM Plex Sans"/>
              </a:defRPr>
            </a:lvl3pPr>
            <a:lvl4pPr marL="838187">
              <a:defRPr>
                <a:latin typeface="+mn-lt"/>
                <a:ea typeface="+mn-ea"/>
                <a:cs typeface="+mn-cs"/>
                <a:sym typeface="IBM Plex Sans"/>
              </a:defRPr>
            </a:lvl4pPr>
            <a:lvl5pPr marL="1071019">
              <a:defRPr>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347" name="Slide Number"/>
          <p:cNvSpPr txBox="1">
            <a:spLocks noGrp="1"/>
          </p:cNvSpPr>
          <p:nvPr>
            <p:ph type="sldNum" sz="quarter" idx="2"/>
          </p:nvPr>
        </p:nvSpPr>
        <p:spPr>
          <a:xfrm>
            <a:off x="11752460" y="6433437"/>
            <a:ext cx="134652" cy="123111"/>
          </a:xfrm>
          <a:prstGeom prst="rect">
            <a:avLst/>
          </a:prstGeom>
        </p:spPr>
        <p:txBody>
          <a:bodyPr/>
          <a:lstStyle>
            <a:lvl1pPr defTabSz="914620"/>
          </a:lstStyle>
          <a:p>
            <a:fld id="{86CB4B4D-7CA3-9044-876B-883B54F8677D}" type="slidenum">
              <a:t>‹#›</a:t>
            </a:fld>
            <a:endParaRPr/>
          </a:p>
        </p:txBody>
      </p:sp>
    </p:spTree>
    <p:extLst>
      <p:ext uri="{BB962C8B-B14F-4D97-AF65-F5344CB8AC3E}">
        <p14:creationId xmlns:p14="http://schemas.microsoft.com/office/powerpoint/2010/main" val="3977329692"/>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x">
  <p:cSld name="1_title, text (two columns)">
    <p:bg>
      <p:bgPr>
        <a:solidFill>
          <a:srgbClr val="000000"/>
        </a:solidFill>
        <a:effectLst/>
      </p:bgPr>
    </p:bg>
    <p:spTree>
      <p:nvGrpSpPr>
        <p:cNvPr id="1" name=""/>
        <p:cNvGrpSpPr/>
        <p:nvPr/>
      </p:nvGrpSpPr>
      <p:grpSpPr>
        <a:xfrm>
          <a:off x="0" y="0"/>
          <a:ext cx="0" cy="0"/>
          <a:chOff x="0" y="0"/>
          <a:chExt cx="0" cy="0"/>
        </a:xfrm>
      </p:grpSpPr>
      <p:grpSp>
        <p:nvGrpSpPr>
          <p:cNvPr id="1398" name="Group 1"/>
          <p:cNvGrpSpPr/>
          <p:nvPr/>
        </p:nvGrpSpPr>
        <p:grpSpPr>
          <a:xfrm>
            <a:off x="-146312" y="-146479"/>
            <a:ext cx="12485647" cy="7152657"/>
            <a:chOff x="0" y="-1"/>
            <a:chExt cx="9364232" cy="5364491"/>
          </a:xfrm>
        </p:grpSpPr>
        <p:grpSp>
          <p:nvGrpSpPr>
            <p:cNvPr id="1365" name="Group 59"/>
            <p:cNvGrpSpPr/>
            <p:nvPr/>
          </p:nvGrpSpPr>
          <p:grpSpPr>
            <a:xfrm>
              <a:off x="338962" y="-2"/>
              <a:ext cx="8686746" cy="91447"/>
              <a:chOff x="-1" y="0"/>
              <a:chExt cx="8686744" cy="91445"/>
            </a:xfrm>
          </p:grpSpPr>
          <p:sp>
            <p:nvSpPr>
              <p:cNvPr id="1354" name="Straight Connector 92"/>
              <p:cNvSpPr/>
              <p:nvPr/>
            </p:nvSpPr>
            <p:spPr>
              <a:xfrm flipV="1">
                <a:off x="-2" y="0"/>
                <a:ext cx="5"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5" name="Straight Connector 93"/>
              <p:cNvSpPr/>
              <p:nvPr/>
            </p:nvSpPr>
            <p:spPr>
              <a:xfrm flipV="1">
                <a:off x="18288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6" name="Straight Connector 94"/>
              <p:cNvSpPr/>
              <p:nvPr/>
            </p:nvSpPr>
            <p:spPr>
              <a:xfrm flipV="1">
                <a:off x="20574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7" name="Straight Connector 95"/>
              <p:cNvSpPr/>
              <p:nvPr/>
            </p:nvSpPr>
            <p:spPr>
              <a:xfrm flipV="1">
                <a:off x="22860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8" name="Straight Connector 96"/>
              <p:cNvSpPr/>
              <p:nvPr/>
            </p:nvSpPr>
            <p:spPr>
              <a:xfrm flipV="1">
                <a:off x="4114802"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59" name="Straight Connector 97"/>
              <p:cNvSpPr/>
              <p:nvPr/>
            </p:nvSpPr>
            <p:spPr>
              <a:xfrm flipV="1">
                <a:off x="43434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0" name="Straight Connector 98"/>
              <p:cNvSpPr/>
              <p:nvPr/>
            </p:nvSpPr>
            <p:spPr>
              <a:xfrm flipV="1">
                <a:off x="45720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1" name="Straight Connector 99"/>
              <p:cNvSpPr/>
              <p:nvPr/>
            </p:nvSpPr>
            <p:spPr>
              <a:xfrm flipV="1">
                <a:off x="6400804"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2" name="Straight Connector 100"/>
              <p:cNvSpPr/>
              <p:nvPr/>
            </p:nvSpPr>
            <p:spPr>
              <a:xfrm flipV="1">
                <a:off x="66294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3" name="Straight Connector 101"/>
              <p:cNvSpPr/>
              <p:nvPr/>
            </p:nvSpPr>
            <p:spPr>
              <a:xfrm flipV="1">
                <a:off x="68580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4" name="Straight Connector 102"/>
              <p:cNvSpPr/>
              <p:nvPr/>
            </p:nvSpPr>
            <p:spPr>
              <a:xfrm flipV="1">
                <a:off x="8686740"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77" name="Group 60"/>
            <p:cNvGrpSpPr/>
            <p:nvPr/>
          </p:nvGrpSpPr>
          <p:grpSpPr>
            <a:xfrm>
              <a:off x="338962" y="5273044"/>
              <a:ext cx="8686746" cy="91447"/>
              <a:chOff x="-1" y="0"/>
              <a:chExt cx="8686744" cy="91445"/>
            </a:xfrm>
          </p:grpSpPr>
          <p:sp>
            <p:nvSpPr>
              <p:cNvPr id="1366" name="Straight Connector 81"/>
              <p:cNvSpPr/>
              <p:nvPr/>
            </p:nvSpPr>
            <p:spPr>
              <a:xfrm flipV="1">
                <a:off x="-2" y="0"/>
                <a:ext cx="5"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7" name="Straight Connector 82"/>
              <p:cNvSpPr/>
              <p:nvPr/>
            </p:nvSpPr>
            <p:spPr>
              <a:xfrm flipV="1">
                <a:off x="18288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8" name="Straight Connector 83"/>
              <p:cNvSpPr/>
              <p:nvPr/>
            </p:nvSpPr>
            <p:spPr>
              <a:xfrm flipV="1">
                <a:off x="20574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69" name="Straight Connector 84"/>
              <p:cNvSpPr/>
              <p:nvPr/>
            </p:nvSpPr>
            <p:spPr>
              <a:xfrm flipV="1">
                <a:off x="22860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0" name="Straight Connector 85"/>
              <p:cNvSpPr/>
              <p:nvPr/>
            </p:nvSpPr>
            <p:spPr>
              <a:xfrm flipV="1">
                <a:off x="4114802"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1" name="Straight Connector 86"/>
              <p:cNvSpPr/>
              <p:nvPr/>
            </p:nvSpPr>
            <p:spPr>
              <a:xfrm flipV="1">
                <a:off x="43434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2" name="Straight Connector 87"/>
              <p:cNvSpPr/>
              <p:nvPr/>
            </p:nvSpPr>
            <p:spPr>
              <a:xfrm flipV="1">
                <a:off x="45720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3" name="Straight Connector 88"/>
              <p:cNvSpPr/>
              <p:nvPr/>
            </p:nvSpPr>
            <p:spPr>
              <a:xfrm flipV="1">
                <a:off x="6400804"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4" name="Straight Connector 89"/>
              <p:cNvSpPr/>
              <p:nvPr/>
            </p:nvSpPr>
            <p:spPr>
              <a:xfrm flipV="1">
                <a:off x="66294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5" name="Straight Connector 90"/>
              <p:cNvSpPr/>
              <p:nvPr/>
            </p:nvSpPr>
            <p:spPr>
              <a:xfrm flipV="1">
                <a:off x="68580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6" name="Straight Connector 91"/>
              <p:cNvSpPr/>
              <p:nvPr/>
            </p:nvSpPr>
            <p:spPr>
              <a:xfrm flipV="1">
                <a:off x="8686740"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87" name="Group 61"/>
            <p:cNvGrpSpPr/>
            <p:nvPr/>
          </p:nvGrpSpPr>
          <p:grpSpPr>
            <a:xfrm>
              <a:off x="-1" y="347594"/>
              <a:ext cx="91447" cy="4664468"/>
              <a:chOff x="0" y="-1"/>
              <a:chExt cx="91445" cy="4664467"/>
            </a:xfrm>
          </p:grpSpPr>
          <p:sp>
            <p:nvSpPr>
              <p:cNvPr id="1378" name="Straight Connector 72"/>
              <p:cNvSpPr/>
              <p:nvPr/>
            </p:nvSpPr>
            <p:spPr>
              <a:xfrm flipH="1">
                <a:off x="0" y="416051"/>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79" name="Straight Connector 73"/>
              <p:cNvSpPr/>
              <p:nvPr/>
            </p:nvSpPr>
            <p:spPr>
              <a:xfrm flipH="1">
                <a:off x="0" y="1051560"/>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0" name="Straight Connector 74"/>
              <p:cNvSpPr/>
              <p:nvPr/>
            </p:nvSpPr>
            <p:spPr>
              <a:xfrm flipH="1">
                <a:off x="0" y="1691640"/>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1" name="Straight Connector 75"/>
              <p:cNvSpPr/>
              <p:nvPr/>
            </p:nvSpPr>
            <p:spPr>
              <a:xfrm flipH="1">
                <a:off x="0" y="2333249"/>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2" name="Straight Connector 76"/>
              <p:cNvSpPr/>
              <p:nvPr/>
            </p:nvSpPr>
            <p:spPr>
              <a:xfrm flipH="1">
                <a:off x="0" y="2971805"/>
                <a:ext cx="91447"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3" name="Straight Connector 77"/>
              <p:cNvSpPr/>
              <p:nvPr/>
            </p:nvSpPr>
            <p:spPr>
              <a:xfrm flipH="1">
                <a:off x="0" y="3611884"/>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4" name="Straight Connector 78"/>
              <p:cNvSpPr/>
              <p:nvPr/>
            </p:nvSpPr>
            <p:spPr>
              <a:xfrm flipH="1">
                <a:off x="0" y="4256539"/>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5" name="Straight Connector 79"/>
              <p:cNvSpPr/>
              <p:nvPr/>
            </p:nvSpPr>
            <p:spPr>
              <a:xfrm flipH="1" flipV="1">
                <a:off x="0" y="-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6" name="Straight Connector 80"/>
              <p:cNvSpPr/>
              <p:nvPr/>
            </p:nvSpPr>
            <p:spPr>
              <a:xfrm flipH="1">
                <a:off x="0" y="4664463"/>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397" name="Group 62"/>
            <p:cNvGrpSpPr/>
            <p:nvPr/>
          </p:nvGrpSpPr>
          <p:grpSpPr>
            <a:xfrm>
              <a:off x="9272785" y="347597"/>
              <a:ext cx="91447" cy="4663451"/>
              <a:chOff x="0" y="0"/>
              <a:chExt cx="91445" cy="4663449"/>
            </a:xfrm>
          </p:grpSpPr>
          <p:sp>
            <p:nvSpPr>
              <p:cNvPr id="1388" name="Straight Connector 63"/>
              <p:cNvSpPr/>
              <p:nvPr/>
            </p:nvSpPr>
            <p:spPr>
              <a:xfrm flipH="1">
                <a:off x="0" y="41605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89" name="Straight Connector 64"/>
              <p:cNvSpPr/>
              <p:nvPr/>
            </p:nvSpPr>
            <p:spPr>
              <a:xfrm flipH="1">
                <a:off x="0" y="1051560"/>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0" name="Straight Connector 65"/>
              <p:cNvSpPr/>
              <p:nvPr/>
            </p:nvSpPr>
            <p:spPr>
              <a:xfrm flipH="1">
                <a:off x="0" y="169164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1" name="Straight Connector 66"/>
              <p:cNvSpPr/>
              <p:nvPr/>
            </p:nvSpPr>
            <p:spPr>
              <a:xfrm flipH="1">
                <a:off x="0" y="233172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2" name="Straight Connector 67"/>
              <p:cNvSpPr/>
              <p:nvPr/>
            </p:nvSpPr>
            <p:spPr>
              <a:xfrm flipH="1">
                <a:off x="0" y="2971803"/>
                <a:ext cx="91447"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3" name="Straight Connector 68"/>
              <p:cNvSpPr/>
              <p:nvPr/>
            </p:nvSpPr>
            <p:spPr>
              <a:xfrm flipH="1">
                <a:off x="0" y="3611883"/>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4" name="Straight Connector 69"/>
              <p:cNvSpPr/>
              <p:nvPr/>
            </p:nvSpPr>
            <p:spPr>
              <a:xfrm flipH="1">
                <a:off x="0" y="4256537"/>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5" name="Straight Connector 70"/>
              <p:cNvSpPr/>
              <p:nvPr/>
            </p:nvSpPr>
            <p:spPr>
              <a:xfrm flipH="1" flipV="1">
                <a:off x="0" y="-1"/>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396" name="Straight Connector 71"/>
              <p:cNvSpPr/>
              <p:nvPr/>
            </p:nvSpPr>
            <p:spPr>
              <a:xfrm flipH="1">
                <a:off x="0" y="4663446"/>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sp>
        <p:nvSpPr>
          <p:cNvPr id="1399" name="Title Text"/>
          <p:cNvSpPr txBox="1">
            <a:spLocks noGrp="1"/>
          </p:cNvSpPr>
          <p:nvPr>
            <p:ph type="title"/>
          </p:nvPr>
        </p:nvSpPr>
        <p:spPr>
          <a:xfrm>
            <a:off x="280415" y="268225"/>
            <a:ext cx="5522979" cy="1072897"/>
          </a:xfrm>
          <a:prstGeom prst="rect">
            <a:avLst/>
          </a:prstGeom>
        </p:spPr>
        <p:txBody>
          <a:bodyPr>
            <a:normAutofit/>
          </a:bodyPr>
          <a:lstStyle>
            <a:lvl1pPr>
              <a:defRPr sz="3200">
                <a:solidFill>
                  <a:srgbClr val="FFFFFF"/>
                </a:solidFill>
                <a:latin typeface="+mn-lt"/>
                <a:ea typeface="+mn-ea"/>
                <a:cs typeface="+mn-cs"/>
                <a:sym typeface="IBM Plex Sans"/>
              </a:defRPr>
            </a:lvl1pPr>
          </a:lstStyle>
          <a:p>
            <a:r>
              <a:t>Title Text</a:t>
            </a:r>
          </a:p>
        </p:txBody>
      </p:sp>
      <p:sp>
        <p:nvSpPr>
          <p:cNvPr id="1400" name="Body Level One…"/>
          <p:cNvSpPr txBox="1">
            <a:spLocks noGrp="1"/>
          </p:cNvSpPr>
          <p:nvPr>
            <p:ph type="body" sz="half" idx="1"/>
          </p:nvPr>
        </p:nvSpPr>
        <p:spPr>
          <a:xfrm>
            <a:off x="292608" y="1658112"/>
            <a:ext cx="5498595" cy="4336289"/>
          </a:xfrm>
          <a:prstGeom prst="rect">
            <a:avLst/>
          </a:prstGeom>
        </p:spPr>
        <p:txBody>
          <a:bodyPr>
            <a:normAutofit/>
          </a:bodyPr>
          <a:lstStyle>
            <a:lvl1pPr>
              <a:defRPr>
                <a:solidFill>
                  <a:srgbClr val="FFFFFF"/>
                </a:solidFill>
                <a:latin typeface="+mn-lt"/>
                <a:ea typeface="+mn-ea"/>
                <a:cs typeface="+mn-cs"/>
                <a:sym typeface="IBM Plex Sans"/>
              </a:defRPr>
            </a:lvl1pPr>
            <a:lvl2pPr marL="228596">
              <a:defRPr>
                <a:solidFill>
                  <a:srgbClr val="FFFFFF"/>
                </a:solidFill>
                <a:latin typeface="+mn-lt"/>
                <a:ea typeface="+mn-ea"/>
                <a:cs typeface="+mn-cs"/>
                <a:sym typeface="IBM Plex Sans"/>
              </a:defRPr>
            </a:lvl2pPr>
            <a:lvl3pPr marL="457193">
              <a:defRPr>
                <a:solidFill>
                  <a:srgbClr val="FFFFFF"/>
                </a:solidFill>
                <a:latin typeface="+mn-lt"/>
                <a:ea typeface="+mn-ea"/>
                <a:cs typeface="+mn-cs"/>
                <a:sym typeface="IBM Plex Sans"/>
              </a:defRPr>
            </a:lvl3pPr>
            <a:lvl4pPr marL="838187">
              <a:defRPr>
                <a:solidFill>
                  <a:srgbClr val="FFFFFF"/>
                </a:solidFill>
                <a:latin typeface="+mn-lt"/>
                <a:ea typeface="+mn-ea"/>
                <a:cs typeface="+mn-cs"/>
                <a:sym typeface="IBM Plex Sans"/>
              </a:defRPr>
            </a:lvl4pPr>
            <a:lvl5pPr marL="1071019">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401" name="Text Placeholder"/>
          <p:cNvSpPr>
            <a:spLocks noGrp="1"/>
          </p:cNvSpPr>
          <p:nvPr>
            <p:ph type="body" sz="half" idx="21"/>
          </p:nvPr>
        </p:nvSpPr>
        <p:spPr>
          <a:xfrm>
            <a:off x="6388609" y="1658112"/>
            <a:ext cx="5498507" cy="4336289"/>
          </a:xfrm>
          <a:prstGeom prst="rect">
            <a:avLst/>
          </a:prstGeom>
        </p:spPr>
        <p:txBody>
          <a:bodyPr>
            <a:normAutofit/>
          </a:bodyPr>
          <a:lstStyle>
            <a:lvl1pPr marL="293069" indent="-293069" defTabSz="412738">
              <a:spcBef>
                <a:spcPts val="2933"/>
              </a:spcBef>
              <a:buSzPct val="75000"/>
              <a:buChar char="•"/>
              <a:defRPr sz="1800">
                <a:latin typeface="Helvetica Light"/>
                <a:sym typeface="Helvetica Light"/>
              </a:defRPr>
            </a:lvl1pPr>
          </a:lstStyle>
          <a:p>
            <a:pPr marL="219807" indent="-219807" defTabSz="309561">
              <a:spcBef>
                <a:spcPts val="2200"/>
              </a:spcBef>
              <a:buSzPct val="75000"/>
              <a:buChar char="•"/>
              <a:defRPr sz="1800">
                <a:latin typeface="Helvetica Light"/>
                <a:ea typeface="Helvetica Light"/>
                <a:cs typeface="Helvetica Light"/>
                <a:sym typeface="Helvetica Light"/>
              </a:defRPr>
            </a:pPr>
            <a:endParaRPr/>
          </a:p>
        </p:txBody>
      </p:sp>
      <p:sp>
        <p:nvSpPr>
          <p:cNvPr id="1402" name="Slide Number"/>
          <p:cNvSpPr txBox="1">
            <a:spLocks noGrp="1"/>
          </p:cNvSpPr>
          <p:nvPr>
            <p:ph type="sldNum" sz="quarter" idx="2"/>
          </p:nvPr>
        </p:nvSpPr>
        <p:spPr>
          <a:xfrm>
            <a:off x="11752460" y="6433437"/>
            <a:ext cx="134652" cy="123111"/>
          </a:xfrm>
          <a:prstGeom prst="rect">
            <a:avLst/>
          </a:prstGeom>
        </p:spPr>
        <p:txBody>
          <a:bodyPr/>
          <a:lstStyle>
            <a:lvl1pPr defTabSz="914620">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6709832"/>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x">
  <p:cSld name="En blanco">
    <p:bg>
      <p:bgPr>
        <a:solidFill>
          <a:srgbClr val="000000"/>
        </a:solidFill>
        <a:effectLst/>
      </p:bgPr>
    </p:bg>
    <p:spTree>
      <p:nvGrpSpPr>
        <p:cNvPr id="1" name=""/>
        <p:cNvGrpSpPr/>
        <p:nvPr/>
      </p:nvGrpSpPr>
      <p:grpSpPr>
        <a:xfrm>
          <a:off x="0" y="0"/>
          <a:ext cx="0" cy="0"/>
          <a:chOff x="0" y="0"/>
          <a:chExt cx="0" cy="0"/>
        </a:xfrm>
      </p:grpSpPr>
      <p:grpSp>
        <p:nvGrpSpPr>
          <p:cNvPr id="1453" name="Group 58"/>
          <p:cNvGrpSpPr/>
          <p:nvPr/>
        </p:nvGrpSpPr>
        <p:grpSpPr>
          <a:xfrm>
            <a:off x="-146308" y="-146475"/>
            <a:ext cx="12485629" cy="7152643"/>
            <a:chOff x="0" y="0"/>
            <a:chExt cx="9364220" cy="5364480"/>
          </a:xfrm>
        </p:grpSpPr>
        <p:grpSp>
          <p:nvGrpSpPr>
            <p:cNvPr id="1420" name="Group 59"/>
            <p:cNvGrpSpPr/>
            <p:nvPr/>
          </p:nvGrpSpPr>
          <p:grpSpPr>
            <a:xfrm>
              <a:off x="338965" y="0"/>
              <a:ext cx="8686732" cy="91441"/>
              <a:chOff x="0" y="0"/>
              <a:chExt cx="8686732" cy="91440"/>
            </a:xfrm>
          </p:grpSpPr>
          <p:sp>
            <p:nvSpPr>
              <p:cNvPr id="1409"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0"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1"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2"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3"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4"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5"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6"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7"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8"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19"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32" name="Group 60"/>
            <p:cNvGrpSpPr/>
            <p:nvPr/>
          </p:nvGrpSpPr>
          <p:grpSpPr>
            <a:xfrm>
              <a:off x="338965" y="5273040"/>
              <a:ext cx="8686732" cy="91441"/>
              <a:chOff x="0" y="0"/>
              <a:chExt cx="8686732" cy="91440"/>
            </a:xfrm>
          </p:grpSpPr>
          <p:sp>
            <p:nvSpPr>
              <p:cNvPr id="1421"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2"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3"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4"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5"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6"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7"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8"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29"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0"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1"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42" name="Group 61"/>
            <p:cNvGrpSpPr/>
            <p:nvPr/>
          </p:nvGrpSpPr>
          <p:grpSpPr>
            <a:xfrm>
              <a:off x="0" y="347599"/>
              <a:ext cx="91441" cy="4664456"/>
              <a:chOff x="0" y="0"/>
              <a:chExt cx="91440" cy="4664456"/>
            </a:xfrm>
          </p:grpSpPr>
          <p:sp>
            <p:nvSpPr>
              <p:cNvPr id="1433"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4"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5"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6"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7"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8"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39"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0"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1"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52" name="Group 62"/>
            <p:cNvGrpSpPr/>
            <p:nvPr/>
          </p:nvGrpSpPr>
          <p:grpSpPr>
            <a:xfrm>
              <a:off x="9272780" y="347598"/>
              <a:ext cx="91441" cy="4663442"/>
              <a:chOff x="0" y="0"/>
              <a:chExt cx="91440" cy="4663440"/>
            </a:xfrm>
          </p:grpSpPr>
          <p:sp>
            <p:nvSpPr>
              <p:cNvPr id="1443"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4"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5"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6"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7"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8"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49"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50"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51"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454" name="Slide Number"/>
          <p:cNvSpPr txBox="1">
            <a:spLocks noGrp="1"/>
          </p:cNvSpPr>
          <p:nvPr>
            <p:ph type="sldNum" sz="quarter" idx="2"/>
          </p:nvPr>
        </p:nvSpPr>
        <p:spPr>
          <a:xfrm>
            <a:off x="11774900" y="6443665"/>
            <a:ext cx="112210" cy="102657"/>
          </a:xfrm>
          <a:prstGeom prst="rect">
            <a:avLst/>
          </a:prstGeom>
        </p:spPr>
        <p:txBody>
          <a:bodyPr/>
          <a:lstStyle>
            <a:lvl1pPr defTabSz="607282">
              <a:defRPr sz="667">
                <a:solidFill>
                  <a:srgbClr val="FFFFFF"/>
                </a:solidFill>
                <a:latin typeface="+mj-lt"/>
                <a:ea typeface="+mj-ea"/>
                <a:cs typeface="+mj-cs"/>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811945731"/>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x">
  <p:cSld name="3-1_Title and Content">
    <p:bg>
      <p:bgPr>
        <a:solidFill>
          <a:srgbClr val="000000"/>
        </a:solidFill>
        <a:effectLst/>
      </p:bgPr>
    </p:bg>
    <p:spTree>
      <p:nvGrpSpPr>
        <p:cNvPr id="1" name=""/>
        <p:cNvGrpSpPr/>
        <p:nvPr/>
      </p:nvGrpSpPr>
      <p:grpSpPr>
        <a:xfrm>
          <a:off x="0" y="0"/>
          <a:ext cx="0" cy="0"/>
          <a:chOff x="0" y="0"/>
          <a:chExt cx="0" cy="0"/>
        </a:xfrm>
      </p:grpSpPr>
      <p:grpSp>
        <p:nvGrpSpPr>
          <p:cNvPr id="1505" name="Group 58"/>
          <p:cNvGrpSpPr/>
          <p:nvPr/>
        </p:nvGrpSpPr>
        <p:grpSpPr>
          <a:xfrm>
            <a:off x="-146308" y="-146475"/>
            <a:ext cx="12485629" cy="7152643"/>
            <a:chOff x="0" y="0"/>
            <a:chExt cx="9364220" cy="5364480"/>
          </a:xfrm>
        </p:grpSpPr>
        <p:grpSp>
          <p:nvGrpSpPr>
            <p:cNvPr id="1472" name="Group 59"/>
            <p:cNvGrpSpPr/>
            <p:nvPr/>
          </p:nvGrpSpPr>
          <p:grpSpPr>
            <a:xfrm>
              <a:off x="338965" y="0"/>
              <a:ext cx="8686732" cy="91441"/>
              <a:chOff x="0" y="0"/>
              <a:chExt cx="8686732" cy="91440"/>
            </a:xfrm>
          </p:grpSpPr>
          <p:sp>
            <p:nvSpPr>
              <p:cNvPr id="1461"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2"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3"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4"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5"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6"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7"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8"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69"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0"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1"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84" name="Group 60"/>
            <p:cNvGrpSpPr/>
            <p:nvPr/>
          </p:nvGrpSpPr>
          <p:grpSpPr>
            <a:xfrm>
              <a:off x="338965" y="5273040"/>
              <a:ext cx="8686732" cy="91441"/>
              <a:chOff x="0" y="0"/>
              <a:chExt cx="8686732" cy="91440"/>
            </a:xfrm>
          </p:grpSpPr>
          <p:sp>
            <p:nvSpPr>
              <p:cNvPr id="1473"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4"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5"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6"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7"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8"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79"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0"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1"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2"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3"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494" name="Group 61"/>
            <p:cNvGrpSpPr/>
            <p:nvPr/>
          </p:nvGrpSpPr>
          <p:grpSpPr>
            <a:xfrm>
              <a:off x="0" y="347599"/>
              <a:ext cx="91441" cy="4664456"/>
              <a:chOff x="0" y="0"/>
              <a:chExt cx="91440" cy="4664456"/>
            </a:xfrm>
          </p:grpSpPr>
          <p:sp>
            <p:nvSpPr>
              <p:cNvPr id="1485"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6"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7"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8"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89"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0"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1"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2"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3"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504" name="Group 62"/>
            <p:cNvGrpSpPr/>
            <p:nvPr/>
          </p:nvGrpSpPr>
          <p:grpSpPr>
            <a:xfrm>
              <a:off x="9272780" y="347598"/>
              <a:ext cx="91441" cy="4663442"/>
              <a:chOff x="0" y="0"/>
              <a:chExt cx="91440" cy="4663440"/>
            </a:xfrm>
          </p:grpSpPr>
          <p:sp>
            <p:nvSpPr>
              <p:cNvPr id="1495"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6"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7"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8"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499"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00"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01"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02"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03"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506" name="Rectangle 5"/>
          <p:cNvSpPr/>
          <p:nvPr/>
        </p:nvSpPr>
        <p:spPr>
          <a:xfrm flipV="1">
            <a:off x="0" y="2"/>
            <a:ext cx="12192000" cy="1714501"/>
          </a:xfrm>
          <a:prstGeom prst="rect">
            <a:avLst/>
          </a:prstGeom>
          <a:solidFill>
            <a:srgbClr val="000000"/>
          </a:solidFill>
          <a:ln w="12700">
            <a:miter lim="400000"/>
          </a:ln>
        </p:spPr>
        <p:txBody>
          <a:bodyPr lIns="60959" rIns="60959" anchor="ctr"/>
          <a:lstStyle/>
          <a:p>
            <a:pPr algn="ctr" defTabSz="607282">
              <a:defRPr sz="800">
                <a:solidFill>
                  <a:srgbClr val="000000"/>
                </a:solidFill>
                <a:latin typeface="Arial"/>
                <a:ea typeface="Arial"/>
                <a:cs typeface="Arial"/>
                <a:sym typeface="Arial"/>
              </a:defRPr>
            </a:pPr>
            <a:endParaRPr sz="1067"/>
          </a:p>
        </p:txBody>
      </p:sp>
      <p:sp>
        <p:nvSpPr>
          <p:cNvPr id="1507" name="Body Level One…"/>
          <p:cNvSpPr txBox="1">
            <a:spLocks noGrp="1"/>
          </p:cNvSpPr>
          <p:nvPr>
            <p:ph type="body" sz="quarter" idx="1"/>
          </p:nvPr>
        </p:nvSpPr>
        <p:spPr>
          <a:xfrm>
            <a:off x="381000" y="220981"/>
            <a:ext cx="5486400" cy="228601"/>
          </a:xfrm>
          <a:prstGeom prst="rect">
            <a:avLst/>
          </a:prstGeom>
        </p:spPr>
        <p:txBody>
          <a:bodyPr>
            <a:normAutofit/>
          </a:bodyPr>
          <a:lstStyle>
            <a:lvl1pPr>
              <a:spcBef>
                <a:spcPts val="1333"/>
              </a:spcBef>
              <a:defRPr sz="1333">
                <a:solidFill>
                  <a:srgbClr val="767676"/>
                </a:solidFill>
                <a:latin typeface="+mn-lt"/>
                <a:ea typeface="+mn-ea"/>
                <a:cs typeface="+mn-cs"/>
                <a:sym typeface="IBM Plex Sans"/>
              </a:defRPr>
            </a:lvl1pPr>
            <a:lvl2pPr marL="228365" indent="-228365">
              <a:spcBef>
                <a:spcPts val="1333"/>
              </a:spcBef>
              <a:defRPr sz="1333">
                <a:solidFill>
                  <a:srgbClr val="767676"/>
                </a:solidFill>
                <a:latin typeface="+mn-lt"/>
                <a:ea typeface="+mn-ea"/>
                <a:cs typeface="+mn-cs"/>
                <a:sym typeface="IBM Plex Sans"/>
              </a:defRPr>
            </a:lvl2pPr>
            <a:lvl3pPr marL="456730" indent="-188191">
              <a:spcBef>
                <a:spcPts val="1333"/>
              </a:spcBef>
              <a:defRPr sz="1333">
                <a:solidFill>
                  <a:srgbClr val="767676"/>
                </a:solidFill>
                <a:latin typeface="+mn-lt"/>
                <a:ea typeface="+mn-ea"/>
                <a:cs typeface="+mn-cs"/>
                <a:sym typeface="IBM Plex Sans"/>
              </a:defRPr>
            </a:lvl3pPr>
            <a:lvl4pPr marL="837340" indent="-257967">
              <a:spcBef>
                <a:spcPts val="1333"/>
              </a:spcBef>
              <a:defRPr sz="1333">
                <a:solidFill>
                  <a:srgbClr val="767676"/>
                </a:solidFill>
                <a:latin typeface="+mn-lt"/>
                <a:ea typeface="+mn-ea"/>
                <a:cs typeface="+mn-cs"/>
                <a:sym typeface="IBM Plex Sans"/>
              </a:defRPr>
            </a:lvl4pPr>
            <a:lvl5pPr marL="1017236" indent="-175665">
              <a:spcBef>
                <a:spcPts val="1333"/>
              </a:spcBef>
              <a:defRPr sz="1333">
                <a:solidFill>
                  <a:srgbClr val="767676"/>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508" name="Text Placeholder 23"/>
          <p:cNvSpPr>
            <a:spLocks noGrp="1"/>
          </p:cNvSpPr>
          <p:nvPr>
            <p:ph type="body" sz="quarter" idx="21" hasCustomPrompt="1"/>
          </p:nvPr>
        </p:nvSpPr>
        <p:spPr>
          <a:xfrm>
            <a:off x="379048" y="6118861"/>
            <a:ext cx="5486401" cy="381001"/>
          </a:xfrm>
          <a:prstGeom prst="rect">
            <a:avLst/>
          </a:prstGeom>
        </p:spPr>
        <p:txBody>
          <a:bodyPr anchor="b">
            <a:normAutofit/>
          </a:bodyPr>
          <a:lstStyle>
            <a:lvl1pPr>
              <a:spcBef>
                <a:spcPts val="1333"/>
              </a:spcBef>
              <a:defRPr sz="667">
                <a:solidFill>
                  <a:srgbClr val="000000">
                    <a:alpha val="70000"/>
                  </a:srgbClr>
                </a:solidFill>
                <a:latin typeface="+mn-lt"/>
                <a:ea typeface="+mn-ea"/>
                <a:cs typeface="+mn-cs"/>
                <a:sym typeface="IBM Plex Sans"/>
              </a:defRPr>
            </a:lvl1pPr>
          </a:lstStyle>
          <a:p>
            <a:r>
              <a:t>Source: Edit source here</a:t>
            </a:r>
          </a:p>
        </p:txBody>
      </p:sp>
      <p:sp>
        <p:nvSpPr>
          <p:cNvPr id="1509" name="Title Text"/>
          <p:cNvSpPr txBox="1">
            <a:spLocks noGrp="1"/>
          </p:cNvSpPr>
          <p:nvPr>
            <p:ph type="title"/>
          </p:nvPr>
        </p:nvSpPr>
        <p:spPr>
          <a:xfrm>
            <a:off x="381000" y="571501"/>
            <a:ext cx="11430000" cy="952501"/>
          </a:xfrm>
          <a:prstGeom prst="rect">
            <a:avLst/>
          </a:prstGeom>
        </p:spPr>
        <p:txBody>
          <a:bodyPr>
            <a:normAutofit/>
          </a:bodyPr>
          <a:lstStyle>
            <a:lvl1pPr>
              <a:defRPr sz="3067">
                <a:solidFill>
                  <a:srgbClr val="565656"/>
                </a:solidFill>
                <a:latin typeface="+mn-lt"/>
                <a:ea typeface="+mn-ea"/>
                <a:cs typeface="+mn-cs"/>
                <a:sym typeface="IBM Plex Sans"/>
              </a:defRPr>
            </a:lvl1pPr>
          </a:lstStyle>
          <a:p>
            <a:r>
              <a:t>Title Text</a:t>
            </a:r>
          </a:p>
        </p:txBody>
      </p:sp>
      <p:sp>
        <p:nvSpPr>
          <p:cNvPr id="1510" name="Slide Number"/>
          <p:cNvSpPr txBox="1">
            <a:spLocks noGrp="1"/>
          </p:cNvSpPr>
          <p:nvPr>
            <p:ph type="sldNum" sz="quarter" idx="2"/>
          </p:nvPr>
        </p:nvSpPr>
        <p:spPr>
          <a:xfrm>
            <a:off x="8393598" y="6187074"/>
            <a:ext cx="344002" cy="338552"/>
          </a:xfrm>
          <a:prstGeom prst="rect">
            <a:avLst/>
          </a:prstGeom>
        </p:spPr>
        <p:txBody>
          <a:bodyPr lIns="45719" tIns="45719" rIns="45719" bIns="45719"/>
          <a:lstStyle>
            <a:lvl1pPr defTabSz="607282">
              <a:defRPr sz="16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76985550"/>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x">
  <p:cSld name="3_title, text (four columns)">
    <p:bg>
      <p:bgPr>
        <a:solidFill>
          <a:srgbClr val="000000"/>
        </a:solidFill>
        <a:effectLst/>
      </p:bgPr>
    </p:bg>
    <p:spTree>
      <p:nvGrpSpPr>
        <p:cNvPr id="1" name=""/>
        <p:cNvGrpSpPr/>
        <p:nvPr/>
      </p:nvGrpSpPr>
      <p:grpSpPr>
        <a:xfrm>
          <a:off x="0" y="0"/>
          <a:ext cx="0" cy="0"/>
          <a:chOff x="0" y="0"/>
          <a:chExt cx="0" cy="0"/>
        </a:xfrm>
      </p:grpSpPr>
      <p:grpSp>
        <p:nvGrpSpPr>
          <p:cNvPr id="1561" name="Group 1"/>
          <p:cNvGrpSpPr/>
          <p:nvPr/>
        </p:nvGrpSpPr>
        <p:grpSpPr>
          <a:xfrm>
            <a:off x="-146308" y="-146475"/>
            <a:ext cx="12485629" cy="7152643"/>
            <a:chOff x="0" y="0"/>
            <a:chExt cx="9364220" cy="5364480"/>
          </a:xfrm>
        </p:grpSpPr>
        <p:grpSp>
          <p:nvGrpSpPr>
            <p:cNvPr id="1528" name="Group 59"/>
            <p:cNvGrpSpPr/>
            <p:nvPr/>
          </p:nvGrpSpPr>
          <p:grpSpPr>
            <a:xfrm>
              <a:off x="338965" y="0"/>
              <a:ext cx="8686732" cy="91441"/>
              <a:chOff x="0" y="0"/>
              <a:chExt cx="8686732" cy="91440"/>
            </a:xfrm>
          </p:grpSpPr>
          <p:sp>
            <p:nvSpPr>
              <p:cNvPr id="151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1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1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2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540" name="Group 60"/>
            <p:cNvGrpSpPr/>
            <p:nvPr/>
          </p:nvGrpSpPr>
          <p:grpSpPr>
            <a:xfrm>
              <a:off x="338965" y="5273040"/>
              <a:ext cx="8686732" cy="91441"/>
              <a:chOff x="0" y="0"/>
              <a:chExt cx="8686732" cy="91440"/>
            </a:xfrm>
          </p:grpSpPr>
          <p:sp>
            <p:nvSpPr>
              <p:cNvPr id="152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3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550" name="Group 61"/>
            <p:cNvGrpSpPr/>
            <p:nvPr/>
          </p:nvGrpSpPr>
          <p:grpSpPr>
            <a:xfrm>
              <a:off x="0" y="347599"/>
              <a:ext cx="91441" cy="4664456"/>
              <a:chOff x="0" y="0"/>
              <a:chExt cx="91440" cy="4664456"/>
            </a:xfrm>
          </p:grpSpPr>
          <p:sp>
            <p:nvSpPr>
              <p:cNvPr id="154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4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560" name="Group 62"/>
            <p:cNvGrpSpPr/>
            <p:nvPr/>
          </p:nvGrpSpPr>
          <p:grpSpPr>
            <a:xfrm>
              <a:off x="9272780" y="347598"/>
              <a:ext cx="91441" cy="4663442"/>
              <a:chOff x="0" y="0"/>
              <a:chExt cx="91440" cy="4663440"/>
            </a:xfrm>
          </p:grpSpPr>
          <p:sp>
            <p:nvSpPr>
              <p:cNvPr id="155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5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562" name="Title Text"/>
          <p:cNvSpPr txBox="1">
            <a:spLocks noGrp="1"/>
          </p:cNvSpPr>
          <p:nvPr>
            <p:ph type="title"/>
          </p:nvPr>
        </p:nvSpPr>
        <p:spPr>
          <a:xfrm>
            <a:off x="280415" y="268225"/>
            <a:ext cx="5522979" cy="1072897"/>
          </a:xfrm>
          <a:prstGeom prst="rect">
            <a:avLst/>
          </a:prstGeom>
        </p:spPr>
        <p:txBody>
          <a:bodyPr>
            <a:normAutofit/>
          </a:bodyPr>
          <a:lstStyle>
            <a:lvl1pPr>
              <a:defRPr sz="3200">
                <a:solidFill>
                  <a:srgbClr val="FFFFFF"/>
                </a:solidFill>
                <a:latin typeface="+mn-lt"/>
                <a:ea typeface="+mn-ea"/>
                <a:cs typeface="+mn-cs"/>
                <a:sym typeface="IBM Plex Sans"/>
              </a:defRPr>
            </a:lvl1pPr>
          </a:lstStyle>
          <a:p>
            <a:r>
              <a:t>Title Text</a:t>
            </a:r>
          </a:p>
        </p:txBody>
      </p:sp>
      <p:sp>
        <p:nvSpPr>
          <p:cNvPr id="1563" name="Body Level One…"/>
          <p:cNvSpPr txBox="1">
            <a:spLocks noGrp="1"/>
          </p:cNvSpPr>
          <p:nvPr>
            <p:ph type="body" sz="quarter" idx="1"/>
          </p:nvPr>
        </p:nvSpPr>
        <p:spPr>
          <a:xfrm>
            <a:off x="292609" y="1658112"/>
            <a:ext cx="2450593" cy="4336289"/>
          </a:xfrm>
          <a:prstGeom prst="rect">
            <a:avLst/>
          </a:prstGeom>
        </p:spPr>
        <p:txBody>
          <a:bodyPr>
            <a:normAutofit/>
          </a:bodyPr>
          <a:lstStyle>
            <a:lvl1pPr>
              <a:defRPr>
                <a:solidFill>
                  <a:srgbClr val="FFFFFF"/>
                </a:solidFill>
                <a:latin typeface="+mn-lt"/>
                <a:ea typeface="+mn-ea"/>
                <a:cs typeface="+mn-cs"/>
                <a:sym typeface="IBM Plex Sans"/>
              </a:defRPr>
            </a:lvl1pPr>
            <a:lvl2pPr>
              <a:defRPr>
                <a:solidFill>
                  <a:srgbClr val="FFFFFF"/>
                </a:solidFill>
                <a:latin typeface="+mn-lt"/>
                <a:ea typeface="+mn-ea"/>
                <a:cs typeface="+mn-cs"/>
                <a:sym typeface="IBM Plex Sans"/>
              </a:defRPr>
            </a:lvl2pPr>
            <a:lvl3pPr>
              <a:defRPr>
                <a:solidFill>
                  <a:srgbClr val="FFFFFF"/>
                </a:solidFill>
                <a:latin typeface="+mn-lt"/>
                <a:ea typeface="+mn-ea"/>
                <a:cs typeface="+mn-cs"/>
                <a:sym typeface="IBM Plex Sans"/>
              </a:defRPr>
            </a:lvl3pPr>
            <a:lvl4pPr>
              <a:defRPr>
                <a:solidFill>
                  <a:srgbClr val="FFFFFF"/>
                </a:solidFill>
                <a:latin typeface="+mn-lt"/>
                <a:ea typeface="+mn-ea"/>
                <a:cs typeface="+mn-cs"/>
                <a:sym typeface="IBM Plex Sans"/>
              </a:defRPr>
            </a:lvl4pPr>
            <a:lvl5pPr>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564" name="Text Placeholder 2"/>
          <p:cNvSpPr>
            <a:spLocks noGrp="1"/>
          </p:cNvSpPr>
          <p:nvPr>
            <p:ph type="body" sz="quarter" idx="21"/>
          </p:nvPr>
        </p:nvSpPr>
        <p:spPr>
          <a:xfrm>
            <a:off x="3340608" y="1658112"/>
            <a:ext cx="2450593" cy="4336289"/>
          </a:xfrm>
          <a:prstGeom prst="rect">
            <a:avLst/>
          </a:prstGeom>
        </p:spPr>
        <p:txBody>
          <a:bodyPr>
            <a:normAutofit/>
          </a:bodyPr>
          <a:lstStyle/>
          <a:p>
            <a:pPr>
              <a:defRPr>
                <a:solidFill>
                  <a:srgbClr val="FFFFFF"/>
                </a:solidFill>
                <a:latin typeface="+mn-lt"/>
                <a:ea typeface="+mn-ea"/>
                <a:cs typeface="+mn-cs"/>
                <a:sym typeface="IBM Plex Sans"/>
              </a:defRPr>
            </a:pPr>
            <a:endParaRPr/>
          </a:p>
        </p:txBody>
      </p:sp>
      <p:sp>
        <p:nvSpPr>
          <p:cNvPr id="1565" name="Text Placeholder 3"/>
          <p:cNvSpPr>
            <a:spLocks noGrp="1"/>
          </p:cNvSpPr>
          <p:nvPr>
            <p:ph type="body" sz="quarter" idx="22"/>
          </p:nvPr>
        </p:nvSpPr>
        <p:spPr>
          <a:xfrm>
            <a:off x="6388608" y="1658112"/>
            <a:ext cx="2450593" cy="4336289"/>
          </a:xfrm>
          <a:prstGeom prst="rect">
            <a:avLst/>
          </a:prstGeom>
        </p:spPr>
        <p:txBody>
          <a:bodyPr>
            <a:normAutofit/>
          </a:bodyPr>
          <a:lstStyle/>
          <a:p>
            <a:pPr>
              <a:defRPr>
                <a:solidFill>
                  <a:srgbClr val="FFFFFF"/>
                </a:solidFill>
                <a:latin typeface="+mn-lt"/>
                <a:ea typeface="+mn-ea"/>
                <a:cs typeface="+mn-cs"/>
                <a:sym typeface="IBM Plex Sans"/>
              </a:defRPr>
            </a:pPr>
            <a:endParaRPr/>
          </a:p>
        </p:txBody>
      </p:sp>
      <p:sp>
        <p:nvSpPr>
          <p:cNvPr id="1566" name="Text Placeholder 4"/>
          <p:cNvSpPr>
            <a:spLocks noGrp="1"/>
          </p:cNvSpPr>
          <p:nvPr>
            <p:ph type="body" sz="quarter" idx="23"/>
          </p:nvPr>
        </p:nvSpPr>
        <p:spPr>
          <a:xfrm>
            <a:off x="9436609" y="1658112"/>
            <a:ext cx="2450593" cy="4336289"/>
          </a:xfrm>
          <a:prstGeom prst="rect">
            <a:avLst/>
          </a:prstGeom>
        </p:spPr>
        <p:txBody>
          <a:bodyPr>
            <a:normAutofit/>
          </a:bodyPr>
          <a:lstStyle/>
          <a:p>
            <a:pPr>
              <a:defRPr>
                <a:solidFill>
                  <a:srgbClr val="FFFFFF"/>
                </a:solidFill>
                <a:latin typeface="+mn-lt"/>
                <a:ea typeface="+mn-ea"/>
                <a:cs typeface="+mn-cs"/>
                <a:sym typeface="IBM Plex Sans"/>
              </a:defRPr>
            </a:pPr>
            <a:endParaRPr/>
          </a:p>
        </p:txBody>
      </p:sp>
      <p:sp>
        <p:nvSpPr>
          <p:cNvPr id="1567" name="Slide Number"/>
          <p:cNvSpPr txBox="1">
            <a:spLocks noGrp="1"/>
          </p:cNvSpPr>
          <p:nvPr>
            <p:ph type="sldNum" sz="quarter" idx="2"/>
          </p:nvPr>
        </p:nvSpPr>
        <p:spPr>
          <a:xfrm>
            <a:off x="11752460" y="6433437"/>
            <a:ext cx="134652" cy="123111"/>
          </a:xfrm>
          <a:prstGeom prst="rect">
            <a:avLst/>
          </a:prstGeom>
        </p:spPr>
        <p:txBody>
          <a:bodyPr/>
          <a:lstStyle>
            <a:lvl1pPr defTabSz="607282">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661070926"/>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x">
  <p:cSld name="1_blank (with footer)">
    <p:bg>
      <p:bgPr>
        <a:solidFill>
          <a:srgbClr val="000000"/>
        </a:solidFill>
        <a:effectLst/>
      </p:bgPr>
    </p:bg>
    <p:spTree>
      <p:nvGrpSpPr>
        <p:cNvPr id="1" name=""/>
        <p:cNvGrpSpPr/>
        <p:nvPr/>
      </p:nvGrpSpPr>
      <p:grpSpPr>
        <a:xfrm>
          <a:off x="0" y="0"/>
          <a:ext cx="0" cy="0"/>
          <a:chOff x="0" y="0"/>
          <a:chExt cx="0" cy="0"/>
        </a:xfrm>
      </p:grpSpPr>
      <p:grpSp>
        <p:nvGrpSpPr>
          <p:cNvPr id="1618" name="Group 1"/>
          <p:cNvGrpSpPr/>
          <p:nvPr/>
        </p:nvGrpSpPr>
        <p:grpSpPr>
          <a:xfrm>
            <a:off x="-146308" y="-146475"/>
            <a:ext cx="12485629" cy="7152643"/>
            <a:chOff x="0" y="0"/>
            <a:chExt cx="9364220" cy="5364480"/>
          </a:xfrm>
        </p:grpSpPr>
        <p:grpSp>
          <p:nvGrpSpPr>
            <p:cNvPr id="1585" name="Group 59"/>
            <p:cNvGrpSpPr/>
            <p:nvPr/>
          </p:nvGrpSpPr>
          <p:grpSpPr>
            <a:xfrm>
              <a:off x="338965" y="0"/>
              <a:ext cx="8686732" cy="91441"/>
              <a:chOff x="0" y="0"/>
              <a:chExt cx="8686732" cy="91440"/>
            </a:xfrm>
          </p:grpSpPr>
          <p:sp>
            <p:nvSpPr>
              <p:cNvPr id="1574"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75"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76"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77"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78"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79"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80"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81"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82"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83"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84"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597" name="Group 60"/>
            <p:cNvGrpSpPr/>
            <p:nvPr/>
          </p:nvGrpSpPr>
          <p:grpSpPr>
            <a:xfrm>
              <a:off x="338965" y="5273040"/>
              <a:ext cx="8686732" cy="91441"/>
              <a:chOff x="0" y="0"/>
              <a:chExt cx="8686732" cy="91440"/>
            </a:xfrm>
          </p:grpSpPr>
          <p:sp>
            <p:nvSpPr>
              <p:cNvPr id="1586"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87"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88"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89"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90"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91"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92"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93"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94"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95"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96"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607" name="Group 61"/>
            <p:cNvGrpSpPr/>
            <p:nvPr/>
          </p:nvGrpSpPr>
          <p:grpSpPr>
            <a:xfrm>
              <a:off x="0" y="347599"/>
              <a:ext cx="91441" cy="4664456"/>
              <a:chOff x="0" y="0"/>
              <a:chExt cx="91440" cy="4664456"/>
            </a:xfrm>
          </p:grpSpPr>
          <p:sp>
            <p:nvSpPr>
              <p:cNvPr id="1598"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599"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00"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01"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02"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03"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04"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05"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06"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617" name="Group 62"/>
            <p:cNvGrpSpPr/>
            <p:nvPr/>
          </p:nvGrpSpPr>
          <p:grpSpPr>
            <a:xfrm>
              <a:off x="9272780" y="347598"/>
              <a:ext cx="91441" cy="4663442"/>
              <a:chOff x="0" y="0"/>
              <a:chExt cx="91440" cy="4663440"/>
            </a:xfrm>
          </p:grpSpPr>
          <p:sp>
            <p:nvSpPr>
              <p:cNvPr id="1608"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09"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10"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11"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12"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13"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14"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15"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16"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619" name="Slide Number"/>
          <p:cNvSpPr txBox="1">
            <a:spLocks noGrp="1"/>
          </p:cNvSpPr>
          <p:nvPr>
            <p:ph type="sldNum" sz="quarter" idx="2"/>
          </p:nvPr>
        </p:nvSpPr>
        <p:spPr>
          <a:xfrm>
            <a:off x="11752462" y="6433438"/>
            <a:ext cx="134652" cy="123111"/>
          </a:xfrm>
          <a:prstGeom prst="rect">
            <a:avLst/>
          </a:prstGeom>
        </p:spPr>
        <p:txBody>
          <a:bodyPr/>
          <a:lstStyle>
            <a:lvl1pPr defTabSz="607282">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89476950"/>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x">
  <p:cSld name="2_blank (with footer)">
    <p:bg>
      <p:bgPr>
        <a:solidFill>
          <a:srgbClr val="000000"/>
        </a:solidFill>
        <a:effectLst/>
      </p:bgPr>
    </p:bg>
    <p:spTree>
      <p:nvGrpSpPr>
        <p:cNvPr id="1" name=""/>
        <p:cNvGrpSpPr/>
        <p:nvPr/>
      </p:nvGrpSpPr>
      <p:grpSpPr>
        <a:xfrm>
          <a:off x="0" y="0"/>
          <a:ext cx="0" cy="0"/>
          <a:chOff x="0" y="0"/>
          <a:chExt cx="0" cy="0"/>
        </a:xfrm>
      </p:grpSpPr>
      <p:grpSp>
        <p:nvGrpSpPr>
          <p:cNvPr id="1628" name="Group 7"/>
          <p:cNvGrpSpPr/>
          <p:nvPr/>
        </p:nvGrpSpPr>
        <p:grpSpPr>
          <a:xfrm>
            <a:off x="761999" y="6623625"/>
            <a:ext cx="2184928" cy="102657"/>
            <a:chOff x="0" y="25005"/>
            <a:chExt cx="1638694" cy="76991"/>
          </a:xfrm>
        </p:grpSpPr>
        <p:sp>
          <p:nvSpPr>
            <p:cNvPr id="1626" name="Footer Placeholder 3"/>
            <p:cNvSpPr txBox="1"/>
            <p:nvPr/>
          </p:nvSpPr>
          <p:spPr>
            <a:xfrm>
              <a:off x="0" y="25005"/>
              <a:ext cx="1427761" cy="769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914377">
                <a:defRPr sz="500">
                  <a:solidFill>
                    <a:srgbClr val="FFFFFF">
                      <a:alpha val="60000"/>
                    </a:srgbClr>
                  </a:solidFill>
                  <a:latin typeface="+mn-lt"/>
                  <a:ea typeface="+mn-ea"/>
                  <a:cs typeface="+mn-cs"/>
                  <a:sym typeface="IBM Plex Sans"/>
                </a:defRPr>
              </a:pPr>
              <a:r>
                <a:rPr sz="667"/>
                <a:t>©</a:t>
              </a:r>
              <a:r>
                <a:rPr sz="267"/>
                <a:t> </a:t>
              </a:r>
              <a:r>
                <a:rPr sz="667"/>
                <a:t>2018 IBM Corporation               </a:t>
              </a:r>
            </a:p>
          </p:txBody>
        </p:sp>
        <p:sp>
          <p:nvSpPr>
            <p:cNvPr id="1627" name="Date Placeholder 2"/>
            <p:cNvSpPr txBox="1"/>
            <p:nvPr/>
          </p:nvSpPr>
          <p:spPr>
            <a:xfrm>
              <a:off x="838593" y="25005"/>
              <a:ext cx="800101" cy="769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914400">
                <a:defRPr sz="500">
                  <a:solidFill>
                    <a:srgbClr val="FFFFFF">
                      <a:alpha val="60000"/>
                    </a:srgbClr>
                  </a:solidFill>
                  <a:latin typeface="+mn-lt"/>
                  <a:ea typeface="+mn-ea"/>
                  <a:cs typeface="+mn-cs"/>
                  <a:sym typeface="IBM Plex Sans"/>
                </a:defRPr>
              </a:lvl1pPr>
            </a:lstStyle>
            <a:p>
              <a:r>
                <a:rPr sz="667"/>
                <a:t> 19 April 2021</a:t>
              </a:r>
            </a:p>
          </p:txBody>
        </p:sp>
      </p:grpSp>
      <p:sp>
        <p:nvSpPr>
          <p:cNvPr id="1629" name="Footer Placeholder 3"/>
          <p:cNvSpPr txBox="1"/>
          <p:nvPr/>
        </p:nvSpPr>
        <p:spPr>
          <a:xfrm>
            <a:off x="3238501" y="6623624"/>
            <a:ext cx="1903681" cy="102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800">
              <a:defRPr sz="500">
                <a:solidFill>
                  <a:srgbClr val="FFFFFF">
                    <a:alpha val="60000"/>
                  </a:srgbClr>
                </a:solidFill>
                <a:latin typeface="+mn-lt"/>
                <a:ea typeface="+mn-ea"/>
                <a:cs typeface="+mn-cs"/>
                <a:sym typeface="IBM Plex Sans"/>
              </a:defRPr>
            </a:lvl1pPr>
          </a:lstStyle>
          <a:p>
            <a:r>
              <a:rPr sz="667"/>
              <a:t>IBM Data Science Elite</a:t>
            </a:r>
          </a:p>
        </p:txBody>
      </p:sp>
      <p:sp>
        <p:nvSpPr>
          <p:cNvPr id="1630" name="Slide Number"/>
          <p:cNvSpPr txBox="1">
            <a:spLocks noGrp="1"/>
          </p:cNvSpPr>
          <p:nvPr>
            <p:ph type="sldNum" sz="quarter" idx="2"/>
          </p:nvPr>
        </p:nvSpPr>
        <p:spPr>
          <a:xfrm>
            <a:off x="379047" y="6618104"/>
            <a:ext cx="112210" cy="102657"/>
          </a:xfrm>
          <a:prstGeom prst="rect">
            <a:avLst/>
          </a:prstGeom>
        </p:spPr>
        <p:txBody>
          <a:bodyPr/>
          <a:lstStyle>
            <a:lvl1pPr algn="l" defTabSz="914377">
              <a:defRPr sz="667">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50765822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half-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6095999" cy="1306936"/>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7ACE1B1-DCDC-280D-164A-E70802D29D83}"/>
              </a:ext>
            </a:extLst>
          </p:cNvPr>
          <p:cNvSpPr>
            <a:spLocks noGrp="1"/>
          </p:cNvSpPr>
          <p:nvPr>
            <p:ph sz="quarter" idx="14"/>
          </p:nvPr>
        </p:nvSpPr>
        <p:spPr>
          <a:xfrm>
            <a:off x="6096000"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35582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000000"/>
        </a:solidFill>
        <a:effectLst/>
      </p:bgPr>
    </p:bg>
    <p:spTree>
      <p:nvGrpSpPr>
        <p:cNvPr id="1" name=""/>
        <p:cNvGrpSpPr/>
        <p:nvPr/>
      </p:nvGrpSpPr>
      <p:grpSpPr>
        <a:xfrm>
          <a:off x="0" y="0"/>
          <a:ext cx="0" cy="0"/>
          <a:chOff x="0" y="0"/>
          <a:chExt cx="0" cy="0"/>
        </a:xfrm>
      </p:grpSpPr>
      <p:grpSp>
        <p:nvGrpSpPr>
          <p:cNvPr id="1681" name="Group 58"/>
          <p:cNvGrpSpPr/>
          <p:nvPr/>
        </p:nvGrpSpPr>
        <p:grpSpPr>
          <a:xfrm>
            <a:off x="-146308" y="-146475"/>
            <a:ext cx="12485629" cy="7152643"/>
            <a:chOff x="0" y="0"/>
            <a:chExt cx="9364220" cy="5364480"/>
          </a:xfrm>
        </p:grpSpPr>
        <p:grpSp>
          <p:nvGrpSpPr>
            <p:cNvPr id="1648" name="Group 59"/>
            <p:cNvGrpSpPr/>
            <p:nvPr/>
          </p:nvGrpSpPr>
          <p:grpSpPr>
            <a:xfrm>
              <a:off x="338965" y="0"/>
              <a:ext cx="8686732" cy="91441"/>
              <a:chOff x="0" y="0"/>
              <a:chExt cx="8686732" cy="91440"/>
            </a:xfrm>
          </p:grpSpPr>
          <p:sp>
            <p:nvSpPr>
              <p:cNvPr id="163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3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3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4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660" name="Group 60"/>
            <p:cNvGrpSpPr/>
            <p:nvPr/>
          </p:nvGrpSpPr>
          <p:grpSpPr>
            <a:xfrm>
              <a:off x="338965" y="5273040"/>
              <a:ext cx="8686732" cy="91441"/>
              <a:chOff x="0" y="0"/>
              <a:chExt cx="8686732" cy="91440"/>
            </a:xfrm>
          </p:grpSpPr>
          <p:sp>
            <p:nvSpPr>
              <p:cNvPr id="164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5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670" name="Group 61"/>
            <p:cNvGrpSpPr/>
            <p:nvPr/>
          </p:nvGrpSpPr>
          <p:grpSpPr>
            <a:xfrm>
              <a:off x="0" y="347599"/>
              <a:ext cx="91441" cy="4664456"/>
              <a:chOff x="0" y="0"/>
              <a:chExt cx="91440" cy="4664456"/>
            </a:xfrm>
          </p:grpSpPr>
          <p:sp>
            <p:nvSpPr>
              <p:cNvPr id="166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6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680" name="Group 62"/>
            <p:cNvGrpSpPr/>
            <p:nvPr/>
          </p:nvGrpSpPr>
          <p:grpSpPr>
            <a:xfrm>
              <a:off x="9272780" y="347598"/>
              <a:ext cx="91441" cy="4663442"/>
              <a:chOff x="0" y="0"/>
              <a:chExt cx="91440" cy="4663440"/>
            </a:xfrm>
          </p:grpSpPr>
          <p:sp>
            <p:nvSpPr>
              <p:cNvPr id="167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67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682" name="Title Text"/>
          <p:cNvSpPr txBox="1">
            <a:spLocks noGrp="1"/>
          </p:cNvSpPr>
          <p:nvPr>
            <p:ph type="title"/>
          </p:nvPr>
        </p:nvSpPr>
        <p:spPr>
          <a:xfrm>
            <a:off x="280415" y="268224"/>
            <a:ext cx="5522979" cy="5726179"/>
          </a:xfrm>
          <a:prstGeom prst="rect">
            <a:avLst/>
          </a:prstGeom>
        </p:spPr>
        <p:txBody>
          <a:bodyPr>
            <a:normAutofit/>
          </a:bodyPr>
          <a:lstStyle>
            <a:lvl1pPr>
              <a:defRPr sz="3067">
                <a:solidFill>
                  <a:srgbClr val="FFFFFF"/>
                </a:solidFill>
                <a:latin typeface="+mn-lt"/>
                <a:ea typeface="+mn-ea"/>
                <a:cs typeface="+mn-cs"/>
                <a:sym typeface="IBM Plex Sans"/>
              </a:defRPr>
            </a:lvl1pPr>
          </a:lstStyle>
          <a:p>
            <a:r>
              <a:t>Title Text</a:t>
            </a:r>
          </a:p>
        </p:txBody>
      </p:sp>
      <p:sp>
        <p:nvSpPr>
          <p:cNvPr id="1683" name="Slide Number"/>
          <p:cNvSpPr txBox="1">
            <a:spLocks noGrp="1"/>
          </p:cNvSpPr>
          <p:nvPr>
            <p:ph type="sldNum" sz="quarter" idx="2"/>
          </p:nvPr>
        </p:nvSpPr>
        <p:spPr>
          <a:xfrm>
            <a:off x="11774900" y="6443665"/>
            <a:ext cx="112210" cy="102657"/>
          </a:xfrm>
          <a:prstGeom prst="rect">
            <a:avLst/>
          </a:prstGeom>
        </p:spPr>
        <p:txBody>
          <a:bodyPr/>
          <a:lstStyle>
            <a:lvl1pPr defTabSz="607282">
              <a:defRPr sz="667">
                <a:solidFill>
                  <a:srgbClr val="FFFFFF"/>
                </a:solidFill>
                <a:latin typeface="+mj-lt"/>
                <a:ea typeface="+mj-ea"/>
                <a:cs typeface="+mj-cs"/>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918985622"/>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3_blank (with footer)">
    <p:bg>
      <p:bgPr>
        <a:solidFill>
          <a:srgbClr val="EAEAEA"/>
        </a:solidFill>
        <a:effectLst/>
      </p:bgPr>
    </p:bg>
    <p:spTree>
      <p:nvGrpSpPr>
        <p:cNvPr id="1" name=""/>
        <p:cNvGrpSpPr/>
        <p:nvPr/>
      </p:nvGrpSpPr>
      <p:grpSpPr>
        <a:xfrm>
          <a:off x="0" y="0"/>
          <a:ext cx="0" cy="0"/>
          <a:chOff x="0" y="0"/>
          <a:chExt cx="0" cy="0"/>
        </a:xfrm>
      </p:grpSpPr>
      <p:sp>
        <p:nvSpPr>
          <p:cNvPr id="1690" name="Slide Number"/>
          <p:cNvSpPr txBox="1">
            <a:spLocks noGrp="1"/>
          </p:cNvSpPr>
          <p:nvPr>
            <p:ph type="sldNum" sz="quarter" idx="2"/>
          </p:nvPr>
        </p:nvSpPr>
        <p:spPr>
          <a:xfrm>
            <a:off x="11752549" y="6465191"/>
            <a:ext cx="134652" cy="123111"/>
          </a:xfrm>
          <a:prstGeom prst="rect">
            <a:avLst/>
          </a:prstGeom>
        </p:spPr>
        <p:txBody>
          <a:bodyPr/>
          <a:lstStyle>
            <a:lvl1pPr defTabSz="607282"/>
          </a:lstStyle>
          <a:p>
            <a:fld id="{86CB4B4D-7CA3-9044-876B-883B54F8677D}" type="slidenum">
              <a:t>‹#›</a:t>
            </a:fld>
            <a:endParaRPr/>
          </a:p>
        </p:txBody>
      </p:sp>
    </p:spTree>
    <p:extLst>
      <p:ext uri="{BB962C8B-B14F-4D97-AF65-F5344CB8AC3E}">
        <p14:creationId xmlns:p14="http://schemas.microsoft.com/office/powerpoint/2010/main" val="2857213051"/>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x">
  <p:cSld name="1/4-Color-Block-Black-Top">
    <p:bg>
      <p:bgPr>
        <a:solidFill>
          <a:srgbClr val="F3F3F3"/>
        </a:solidFill>
        <a:effectLst/>
      </p:bgPr>
    </p:bg>
    <p:spTree>
      <p:nvGrpSpPr>
        <p:cNvPr id="1" name=""/>
        <p:cNvGrpSpPr/>
        <p:nvPr/>
      </p:nvGrpSpPr>
      <p:grpSpPr>
        <a:xfrm>
          <a:off x="0" y="0"/>
          <a:ext cx="0" cy="0"/>
          <a:chOff x="0" y="0"/>
          <a:chExt cx="0" cy="0"/>
        </a:xfrm>
      </p:grpSpPr>
      <p:sp>
        <p:nvSpPr>
          <p:cNvPr id="1697" name="Rectangle 6"/>
          <p:cNvSpPr/>
          <p:nvPr/>
        </p:nvSpPr>
        <p:spPr>
          <a:xfrm>
            <a:off x="0" y="0"/>
            <a:ext cx="12192000" cy="1295400"/>
          </a:xfrm>
          <a:prstGeom prst="rect">
            <a:avLst/>
          </a:prstGeom>
          <a:solidFill>
            <a:srgbClr val="000000"/>
          </a:solidFill>
          <a:ln w="12700">
            <a:miter lim="400000"/>
          </a:ln>
        </p:spPr>
        <p:txBody>
          <a:bodyPr lIns="60959" rIns="60959" anchor="ctr"/>
          <a:lstStyle/>
          <a:p>
            <a:pPr algn="ctr" defTabSz="607282">
              <a:defRPr sz="1100">
                <a:solidFill>
                  <a:srgbClr val="051243"/>
                </a:solidFill>
                <a:latin typeface="Arial"/>
                <a:ea typeface="Arial"/>
                <a:cs typeface="Arial"/>
                <a:sym typeface="Arial"/>
              </a:defRPr>
            </a:pPr>
            <a:endParaRPr sz="1467"/>
          </a:p>
        </p:txBody>
      </p:sp>
      <p:sp>
        <p:nvSpPr>
          <p:cNvPr id="1698" name="Slide Number"/>
          <p:cNvSpPr txBox="1">
            <a:spLocks noGrp="1"/>
          </p:cNvSpPr>
          <p:nvPr>
            <p:ph type="sldNum" sz="quarter" idx="2"/>
          </p:nvPr>
        </p:nvSpPr>
        <p:spPr>
          <a:xfrm>
            <a:off x="8393598" y="6187074"/>
            <a:ext cx="344002" cy="338552"/>
          </a:xfrm>
          <a:prstGeom prst="rect">
            <a:avLst/>
          </a:prstGeom>
        </p:spPr>
        <p:txBody>
          <a:bodyPr lIns="45719" tIns="45719" rIns="45719" bIns="45719"/>
          <a:lstStyle>
            <a:lvl1pPr defTabSz="607282">
              <a:defRPr sz="16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652399804"/>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tx">
  <p:cSld name="4-3_Title and Content">
    <p:spTree>
      <p:nvGrpSpPr>
        <p:cNvPr id="1" name=""/>
        <p:cNvGrpSpPr/>
        <p:nvPr/>
      </p:nvGrpSpPr>
      <p:grpSpPr>
        <a:xfrm>
          <a:off x="0" y="0"/>
          <a:ext cx="0" cy="0"/>
          <a:chOff x="0" y="0"/>
          <a:chExt cx="0" cy="0"/>
        </a:xfrm>
      </p:grpSpPr>
      <p:pic>
        <p:nvPicPr>
          <p:cNvPr id="170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9013" y="6515121"/>
            <a:ext cx="471767" cy="190503"/>
          </a:xfrm>
          <a:prstGeom prst="rect">
            <a:avLst/>
          </a:prstGeom>
          <a:ln w="12700">
            <a:miter lim="400000"/>
          </a:ln>
        </p:spPr>
      </p:pic>
      <p:grpSp>
        <p:nvGrpSpPr>
          <p:cNvPr id="1708" name="Group 8"/>
          <p:cNvGrpSpPr/>
          <p:nvPr/>
        </p:nvGrpSpPr>
        <p:grpSpPr>
          <a:xfrm>
            <a:off x="762001" y="6623625"/>
            <a:ext cx="2261127" cy="102657"/>
            <a:chOff x="0" y="25004"/>
            <a:chExt cx="1695844" cy="76992"/>
          </a:xfrm>
        </p:grpSpPr>
        <p:sp>
          <p:nvSpPr>
            <p:cNvPr id="1706" name="Footer Placeholder 3"/>
            <p:cNvSpPr txBox="1"/>
            <p:nvPr/>
          </p:nvSpPr>
          <p:spPr>
            <a:xfrm>
              <a:off x="0" y="25004"/>
              <a:ext cx="1427761" cy="769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914377">
                <a:defRPr sz="500">
                  <a:solidFill>
                    <a:srgbClr val="FFFFFF">
                      <a:alpha val="60000"/>
                    </a:srgbClr>
                  </a:solidFill>
                  <a:latin typeface="+mn-lt"/>
                  <a:ea typeface="+mn-ea"/>
                  <a:cs typeface="+mn-cs"/>
                  <a:sym typeface="IBM Plex Sans"/>
                </a:defRPr>
              </a:pPr>
              <a:r>
                <a:rPr sz="667"/>
                <a:t>©</a:t>
              </a:r>
              <a:r>
                <a:rPr sz="267"/>
                <a:t> </a:t>
              </a:r>
              <a:r>
                <a:rPr sz="667"/>
                <a:t>2018 IBM Corporation               </a:t>
              </a:r>
            </a:p>
          </p:txBody>
        </p:sp>
        <p:sp>
          <p:nvSpPr>
            <p:cNvPr id="1707" name="Date Placeholder 2"/>
            <p:cNvSpPr txBox="1"/>
            <p:nvPr/>
          </p:nvSpPr>
          <p:spPr>
            <a:xfrm>
              <a:off x="838593" y="25004"/>
              <a:ext cx="857251" cy="769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914400">
                <a:defRPr sz="500">
                  <a:solidFill>
                    <a:srgbClr val="FFFFFF">
                      <a:alpha val="60000"/>
                    </a:srgbClr>
                  </a:solidFill>
                  <a:latin typeface="+mn-lt"/>
                  <a:ea typeface="+mn-ea"/>
                  <a:cs typeface="+mn-cs"/>
                  <a:sym typeface="IBM Plex Sans"/>
                </a:defRPr>
              </a:lvl1pPr>
            </a:lstStyle>
            <a:p>
              <a:r>
                <a:rPr sz="667"/>
                <a:t> 19 April 2021</a:t>
              </a:r>
            </a:p>
          </p:txBody>
        </p:sp>
      </p:grpSp>
      <p:sp>
        <p:nvSpPr>
          <p:cNvPr id="1709" name="Footer Placeholder 3"/>
          <p:cNvSpPr txBox="1"/>
          <p:nvPr/>
        </p:nvSpPr>
        <p:spPr>
          <a:xfrm>
            <a:off x="3238501" y="6623626"/>
            <a:ext cx="1903681" cy="102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800">
              <a:defRPr sz="500">
                <a:solidFill>
                  <a:srgbClr val="FFFFFF">
                    <a:alpha val="60000"/>
                  </a:srgbClr>
                </a:solidFill>
                <a:latin typeface="+mn-lt"/>
                <a:ea typeface="+mn-ea"/>
                <a:cs typeface="+mn-cs"/>
                <a:sym typeface="IBM Plex Sans"/>
              </a:defRPr>
            </a:lvl1pPr>
          </a:lstStyle>
          <a:p>
            <a:r>
              <a:rPr sz="667"/>
              <a:t>IBM Services</a:t>
            </a:r>
          </a:p>
        </p:txBody>
      </p:sp>
      <p:sp>
        <p:nvSpPr>
          <p:cNvPr id="1710" name="Slide Number"/>
          <p:cNvSpPr txBox="1">
            <a:spLocks noGrp="1"/>
          </p:cNvSpPr>
          <p:nvPr>
            <p:ph type="sldNum" sz="quarter" idx="2"/>
          </p:nvPr>
        </p:nvSpPr>
        <p:spPr>
          <a:xfrm>
            <a:off x="379050" y="6618105"/>
            <a:ext cx="112210" cy="102657"/>
          </a:xfrm>
          <a:prstGeom prst="rect">
            <a:avLst/>
          </a:prstGeom>
        </p:spPr>
        <p:txBody>
          <a:bodyPr/>
          <a:lstStyle>
            <a:lvl1pPr algn="l" defTabSz="914377">
              <a:defRPr sz="667">
                <a:solidFill>
                  <a:srgbClr val="FFFFFF"/>
                </a:solidFill>
              </a:defRPr>
            </a:lvl1pPr>
          </a:lstStyle>
          <a:p>
            <a:fld id="{86CB4B4D-7CA3-9044-876B-883B54F8677D}" type="slidenum">
              <a:t>‹#›</a:t>
            </a:fld>
            <a:endParaRPr/>
          </a:p>
        </p:txBody>
      </p:sp>
      <p:sp>
        <p:nvSpPr>
          <p:cNvPr id="1711" name="Click to edit Master title style"/>
          <p:cNvSpPr txBox="1">
            <a:spLocks noGrp="1"/>
          </p:cNvSpPr>
          <p:nvPr>
            <p:ph type="title" hasCustomPrompt="1"/>
          </p:nvPr>
        </p:nvSpPr>
        <p:spPr>
          <a:xfrm>
            <a:off x="381000" y="571498"/>
            <a:ext cx="5486400" cy="5524501"/>
          </a:xfrm>
          <a:prstGeom prst="rect">
            <a:avLst/>
          </a:prstGeom>
        </p:spPr>
        <p:txBody>
          <a:bodyPr>
            <a:normAutofit/>
          </a:bodyPr>
          <a:lstStyle>
            <a:lvl1pPr defTabSz="914316">
              <a:defRPr sz="2933">
                <a:latin typeface="+mn-lt"/>
                <a:ea typeface="+mn-ea"/>
                <a:cs typeface="+mn-cs"/>
                <a:sym typeface="IBM Plex Sans"/>
              </a:defRPr>
            </a:lvl1pPr>
          </a:lstStyle>
          <a:p>
            <a:r>
              <a:t>Click to edit Master title style</a:t>
            </a:r>
          </a:p>
        </p:txBody>
      </p:sp>
      <p:sp>
        <p:nvSpPr>
          <p:cNvPr id="1712" name="Body Level One…"/>
          <p:cNvSpPr txBox="1">
            <a:spLocks noGrp="1"/>
          </p:cNvSpPr>
          <p:nvPr>
            <p:ph type="body" sz="quarter" idx="1"/>
          </p:nvPr>
        </p:nvSpPr>
        <p:spPr>
          <a:xfrm>
            <a:off x="381000" y="220981"/>
            <a:ext cx="5486400" cy="228601"/>
          </a:xfrm>
          <a:prstGeom prst="rect">
            <a:avLst/>
          </a:prstGeom>
        </p:spPr>
        <p:txBody>
          <a:bodyPr>
            <a:normAutofit/>
          </a:bodyPr>
          <a:lstStyle>
            <a:lvl1pPr defTabSz="914316">
              <a:lnSpc>
                <a:spcPct val="104999"/>
              </a:lnSpc>
              <a:spcBef>
                <a:spcPts val="933"/>
              </a:spcBef>
              <a:defRPr sz="1333">
                <a:solidFill>
                  <a:srgbClr val="6EA6FF"/>
                </a:solidFill>
                <a:latin typeface="+mn-lt"/>
                <a:ea typeface="+mn-ea"/>
                <a:cs typeface="+mn-cs"/>
                <a:sym typeface="IBM Plex Sans"/>
              </a:defRPr>
            </a:lvl1pPr>
            <a:lvl2pPr marL="190481" indent="-190481" defTabSz="914316">
              <a:lnSpc>
                <a:spcPct val="104999"/>
              </a:lnSpc>
              <a:spcBef>
                <a:spcPts val="933"/>
              </a:spcBef>
              <a:buChar char="-"/>
              <a:defRPr sz="1333">
                <a:solidFill>
                  <a:srgbClr val="6EA6FF"/>
                </a:solidFill>
                <a:latin typeface="+mn-lt"/>
                <a:ea typeface="+mn-ea"/>
                <a:cs typeface="+mn-cs"/>
                <a:sym typeface="IBM Plex Sans"/>
              </a:defRPr>
            </a:lvl2pPr>
            <a:lvl3pPr marL="380966" indent="-190481" defTabSz="914316">
              <a:lnSpc>
                <a:spcPct val="104999"/>
              </a:lnSpc>
              <a:spcBef>
                <a:spcPts val="933"/>
              </a:spcBef>
              <a:buSzPct val="80000"/>
              <a:defRPr sz="1333">
                <a:solidFill>
                  <a:srgbClr val="6EA6FF"/>
                </a:solidFill>
                <a:latin typeface="+mn-lt"/>
                <a:ea typeface="+mn-ea"/>
                <a:cs typeface="+mn-cs"/>
                <a:sym typeface="IBM Plex Sans"/>
              </a:defRPr>
            </a:lvl3pPr>
            <a:lvl4pPr marL="571447" indent="-190481" defTabSz="914316">
              <a:lnSpc>
                <a:spcPct val="104999"/>
              </a:lnSpc>
              <a:spcBef>
                <a:spcPts val="933"/>
              </a:spcBef>
              <a:defRPr sz="1333">
                <a:solidFill>
                  <a:srgbClr val="6EA6FF"/>
                </a:solidFill>
                <a:latin typeface="+mn-lt"/>
                <a:ea typeface="+mn-ea"/>
                <a:cs typeface="+mn-cs"/>
                <a:sym typeface="IBM Plex Sans"/>
              </a:defRPr>
            </a:lvl4pPr>
            <a:lvl5pPr marL="730186" indent="-158735" defTabSz="914316">
              <a:lnSpc>
                <a:spcPct val="104999"/>
              </a:lnSpc>
              <a:spcBef>
                <a:spcPts val="933"/>
              </a:spcBef>
              <a:buSzPct val="80000"/>
              <a:buChar char="•"/>
              <a:defRPr sz="1333">
                <a:solidFill>
                  <a:srgbClr val="6EA6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pic>
        <p:nvPicPr>
          <p:cNvPr id="1713" name="Picture 17" descr="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2" y="6477000"/>
            <a:ext cx="956820" cy="381000"/>
          </a:xfrm>
          <a:prstGeom prst="rect">
            <a:avLst/>
          </a:prstGeom>
          <a:ln w="12700">
            <a:miter lim="400000"/>
          </a:ln>
        </p:spPr>
      </p:pic>
      <p:pic>
        <p:nvPicPr>
          <p:cNvPr id="1714" name="Picture 20" descr="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9013" y="6515118"/>
            <a:ext cx="471767" cy="190501"/>
          </a:xfrm>
          <a:prstGeom prst="rect">
            <a:avLst/>
          </a:prstGeom>
          <a:ln w="12700">
            <a:miter lim="400000"/>
          </a:ln>
        </p:spPr>
      </p:pic>
      <p:sp>
        <p:nvSpPr>
          <p:cNvPr id="1715" name="Text Placeholder 23"/>
          <p:cNvSpPr>
            <a:spLocks noGrp="1"/>
          </p:cNvSpPr>
          <p:nvPr>
            <p:ph type="body" sz="quarter" idx="21" hasCustomPrompt="1"/>
          </p:nvPr>
        </p:nvSpPr>
        <p:spPr>
          <a:xfrm>
            <a:off x="381000" y="6118861"/>
            <a:ext cx="5486400" cy="381001"/>
          </a:xfrm>
          <a:prstGeom prst="rect">
            <a:avLst/>
          </a:prstGeom>
        </p:spPr>
        <p:txBody>
          <a:bodyPr anchor="b">
            <a:normAutofit/>
          </a:bodyPr>
          <a:lstStyle>
            <a:lvl1pPr defTabSz="914316">
              <a:lnSpc>
                <a:spcPct val="104999"/>
              </a:lnSpc>
              <a:spcBef>
                <a:spcPts val="933"/>
              </a:spcBef>
              <a:defRPr sz="667">
                <a:solidFill>
                  <a:srgbClr val="000000">
                    <a:alpha val="70000"/>
                  </a:srgbClr>
                </a:solidFill>
                <a:latin typeface="+mn-lt"/>
                <a:ea typeface="+mn-ea"/>
                <a:cs typeface="+mn-cs"/>
                <a:sym typeface="IBM Plex Sans"/>
              </a:defRPr>
            </a:lvl1pPr>
          </a:lstStyle>
          <a:p>
            <a:r>
              <a:t>Source: Edit source here</a:t>
            </a:r>
          </a:p>
        </p:txBody>
      </p:sp>
      <p:grpSp>
        <p:nvGrpSpPr>
          <p:cNvPr id="1718" name="Group 16"/>
          <p:cNvGrpSpPr/>
          <p:nvPr/>
        </p:nvGrpSpPr>
        <p:grpSpPr>
          <a:xfrm>
            <a:off x="762001" y="6623625"/>
            <a:ext cx="2261127" cy="102657"/>
            <a:chOff x="0" y="25004"/>
            <a:chExt cx="1695844" cy="76992"/>
          </a:xfrm>
        </p:grpSpPr>
        <p:sp>
          <p:nvSpPr>
            <p:cNvPr id="1716" name="Footer Placeholder 3"/>
            <p:cNvSpPr txBox="1"/>
            <p:nvPr/>
          </p:nvSpPr>
          <p:spPr>
            <a:xfrm>
              <a:off x="0" y="25004"/>
              <a:ext cx="1427761" cy="769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914377">
                <a:defRPr sz="500">
                  <a:solidFill>
                    <a:srgbClr val="000000">
                      <a:alpha val="60000"/>
                    </a:srgbClr>
                  </a:solidFill>
                  <a:latin typeface="+mn-lt"/>
                  <a:ea typeface="+mn-ea"/>
                  <a:cs typeface="+mn-cs"/>
                  <a:sym typeface="IBM Plex Sans"/>
                </a:defRPr>
              </a:pPr>
              <a:r>
                <a:rPr sz="667"/>
                <a:t>©</a:t>
              </a:r>
              <a:r>
                <a:rPr sz="267"/>
                <a:t> </a:t>
              </a:r>
              <a:r>
                <a:rPr sz="667"/>
                <a:t>2017 IBM Corporation               </a:t>
              </a:r>
            </a:p>
          </p:txBody>
        </p:sp>
        <p:sp>
          <p:nvSpPr>
            <p:cNvPr id="1717" name="Date Placeholder 2"/>
            <p:cNvSpPr txBox="1"/>
            <p:nvPr/>
          </p:nvSpPr>
          <p:spPr>
            <a:xfrm>
              <a:off x="838593" y="25004"/>
              <a:ext cx="857251" cy="769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914400">
                <a:defRPr sz="500">
                  <a:solidFill>
                    <a:srgbClr val="000000">
                      <a:alpha val="60000"/>
                    </a:srgbClr>
                  </a:solidFill>
                  <a:latin typeface="+mn-lt"/>
                  <a:ea typeface="+mn-ea"/>
                  <a:cs typeface="+mn-cs"/>
                  <a:sym typeface="IBM Plex Sans"/>
                </a:defRPr>
              </a:lvl1pPr>
            </a:lstStyle>
            <a:p>
              <a:r>
                <a:rPr sz="667"/>
                <a:t> 19 April 2021</a:t>
              </a:r>
            </a:p>
          </p:txBody>
        </p:sp>
      </p:grpSp>
      <p:sp>
        <p:nvSpPr>
          <p:cNvPr id="1719" name="Footer Placeholder 3"/>
          <p:cNvSpPr txBox="1"/>
          <p:nvPr/>
        </p:nvSpPr>
        <p:spPr>
          <a:xfrm>
            <a:off x="3238501" y="6623626"/>
            <a:ext cx="1903681" cy="102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800">
              <a:defRPr sz="500">
                <a:solidFill>
                  <a:srgbClr val="000000">
                    <a:alpha val="60000"/>
                  </a:srgbClr>
                </a:solidFill>
                <a:latin typeface="+mn-lt"/>
                <a:ea typeface="+mn-ea"/>
                <a:cs typeface="+mn-cs"/>
                <a:sym typeface="IBM Plex Sans"/>
              </a:defRPr>
            </a:lvl1pPr>
          </a:lstStyle>
          <a:p>
            <a:r>
              <a:rPr sz="667"/>
              <a:t>IBM Services</a:t>
            </a:r>
          </a:p>
        </p:txBody>
      </p:sp>
      <p:sp>
        <p:nvSpPr>
          <p:cNvPr id="1720" name="Slide Number Placeholder 2"/>
          <p:cNvSpPr txBox="1"/>
          <p:nvPr/>
        </p:nvSpPr>
        <p:spPr>
          <a:xfrm>
            <a:off x="379050" y="6618104"/>
            <a:ext cx="273233" cy="102657"/>
          </a:xfrm>
          <a:prstGeom prst="rect">
            <a:avLst/>
          </a:prstGeom>
          <a:ln w="12700">
            <a:miter lim="400000"/>
          </a:ln>
        </p:spPr>
        <p:txBody>
          <a:bodyPr lIns="0" tIns="0" rIns="0" bIns="0" anchor="ctr">
            <a:spAutoFit/>
          </a:bodyPr>
          <a:lstStyle/>
          <a:p>
            <a:pPr defTabSz="914377">
              <a:defRPr sz="500">
                <a:solidFill>
                  <a:srgbClr val="000000"/>
                </a:solidFill>
                <a:latin typeface="+mn-lt"/>
                <a:ea typeface="+mn-ea"/>
                <a:cs typeface="+mn-cs"/>
                <a:sym typeface="IBM Plex Sans"/>
              </a:defRPr>
            </a:pPr>
            <a:endParaRPr sz="667"/>
          </a:p>
        </p:txBody>
      </p:sp>
    </p:spTree>
    <p:extLst>
      <p:ext uri="{BB962C8B-B14F-4D97-AF65-F5344CB8AC3E}">
        <p14:creationId xmlns:p14="http://schemas.microsoft.com/office/powerpoint/2010/main" val="1299703672"/>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x">
  <p:cSld name="2-8_Title and Content">
    <p:bg>
      <p:bgPr>
        <a:solidFill>
          <a:srgbClr val="F3F3F3"/>
        </a:solidFill>
        <a:effectLst/>
      </p:bgPr>
    </p:bg>
    <p:spTree>
      <p:nvGrpSpPr>
        <p:cNvPr id="1" name=""/>
        <p:cNvGrpSpPr/>
        <p:nvPr/>
      </p:nvGrpSpPr>
      <p:grpSpPr>
        <a:xfrm>
          <a:off x="0" y="0"/>
          <a:ext cx="0" cy="0"/>
          <a:chOff x="0" y="0"/>
          <a:chExt cx="0" cy="0"/>
        </a:xfrm>
      </p:grpSpPr>
      <p:grpSp>
        <p:nvGrpSpPr>
          <p:cNvPr id="1771" name="Group 58"/>
          <p:cNvGrpSpPr/>
          <p:nvPr/>
        </p:nvGrpSpPr>
        <p:grpSpPr>
          <a:xfrm>
            <a:off x="-146308" y="-146475"/>
            <a:ext cx="12485629" cy="7152643"/>
            <a:chOff x="0" y="0"/>
            <a:chExt cx="9364220" cy="5364480"/>
          </a:xfrm>
        </p:grpSpPr>
        <p:grpSp>
          <p:nvGrpSpPr>
            <p:cNvPr id="1738" name="Group 59"/>
            <p:cNvGrpSpPr/>
            <p:nvPr/>
          </p:nvGrpSpPr>
          <p:grpSpPr>
            <a:xfrm>
              <a:off x="338965" y="0"/>
              <a:ext cx="8686732" cy="91441"/>
              <a:chOff x="0" y="0"/>
              <a:chExt cx="8686732" cy="91440"/>
            </a:xfrm>
          </p:grpSpPr>
          <p:sp>
            <p:nvSpPr>
              <p:cNvPr id="172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2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2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3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3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3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3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3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3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3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3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750" name="Group 60"/>
            <p:cNvGrpSpPr/>
            <p:nvPr/>
          </p:nvGrpSpPr>
          <p:grpSpPr>
            <a:xfrm>
              <a:off x="338965" y="5273040"/>
              <a:ext cx="8686732" cy="91441"/>
              <a:chOff x="0" y="0"/>
              <a:chExt cx="8686732" cy="91440"/>
            </a:xfrm>
          </p:grpSpPr>
          <p:sp>
            <p:nvSpPr>
              <p:cNvPr id="173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4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760" name="Group 61"/>
            <p:cNvGrpSpPr/>
            <p:nvPr/>
          </p:nvGrpSpPr>
          <p:grpSpPr>
            <a:xfrm>
              <a:off x="0" y="347599"/>
              <a:ext cx="91441" cy="4664456"/>
              <a:chOff x="0" y="0"/>
              <a:chExt cx="91440" cy="4664456"/>
            </a:xfrm>
          </p:grpSpPr>
          <p:sp>
            <p:nvSpPr>
              <p:cNvPr id="175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5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5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5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5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5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5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5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5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nvGrpSpPr>
            <p:cNvPr id="1770" name="Group 62"/>
            <p:cNvGrpSpPr/>
            <p:nvPr/>
          </p:nvGrpSpPr>
          <p:grpSpPr>
            <a:xfrm>
              <a:off x="9272780" y="347598"/>
              <a:ext cx="91441" cy="4663442"/>
              <a:chOff x="0" y="0"/>
              <a:chExt cx="91440" cy="4663440"/>
            </a:xfrm>
          </p:grpSpPr>
          <p:sp>
            <p:nvSpPr>
              <p:cNvPr id="176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6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6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6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6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6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6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6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sp>
            <p:nvSpPr>
              <p:cNvPr id="176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607282">
                  <a:defRPr sz="1800">
                    <a:solidFill>
                      <a:srgbClr val="000000"/>
                    </a:solidFill>
                    <a:latin typeface="Arial"/>
                    <a:ea typeface="Arial"/>
                    <a:cs typeface="Arial"/>
                    <a:sym typeface="Arial"/>
                  </a:defRPr>
                </a:pPr>
                <a:endParaRPr sz="2400"/>
              </a:p>
            </p:txBody>
          </p:sp>
        </p:grpSp>
      </p:grpSp>
      <p:sp>
        <p:nvSpPr>
          <p:cNvPr id="1772" name="Title Text"/>
          <p:cNvSpPr txBox="1">
            <a:spLocks noGrp="1"/>
          </p:cNvSpPr>
          <p:nvPr>
            <p:ph type="title"/>
          </p:nvPr>
        </p:nvSpPr>
        <p:spPr>
          <a:xfrm>
            <a:off x="381003" y="1714500"/>
            <a:ext cx="2476501" cy="3048000"/>
          </a:xfrm>
          <a:prstGeom prst="rect">
            <a:avLst/>
          </a:prstGeom>
        </p:spPr>
        <p:txBody>
          <a:bodyPr>
            <a:normAutofit/>
          </a:bodyPr>
          <a:lstStyle>
            <a:lvl1pPr>
              <a:defRPr sz="3200">
                <a:latin typeface="+mn-lt"/>
                <a:ea typeface="+mn-ea"/>
                <a:cs typeface="+mn-cs"/>
                <a:sym typeface="IBM Plex Sans"/>
              </a:defRPr>
            </a:lvl1pPr>
          </a:lstStyle>
          <a:p>
            <a:r>
              <a:t>Title Text</a:t>
            </a:r>
          </a:p>
        </p:txBody>
      </p:sp>
      <p:sp>
        <p:nvSpPr>
          <p:cNvPr id="1773" name="Body Level One…"/>
          <p:cNvSpPr txBox="1">
            <a:spLocks noGrp="1"/>
          </p:cNvSpPr>
          <p:nvPr>
            <p:ph type="body" sz="quarter" idx="1"/>
          </p:nvPr>
        </p:nvSpPr>
        <p:spPr>
          <a:xfrm>
            <a:off x="381003" y="220981"/>
            <a:ext cx="2476501" cy="685801"/>
          </a:xfrm>
          <a:prstGeom prst="rect">
            <a:avLst/>
          </a:prstGeom>
        </p:spPr>
        <p:txBody>
          <a:bodyPr>
            <a:normAutofit/>
          </a:bodyPr>
          <a:lstStyle>
            <a:lvl1pPr>
              <a:defRPr sz="1333">
                <a:solidFill>
                  <a:srgbClr val="6F6F6F"/>
                </a:solidFill>
                <a:latin typeface="+mn-lt"/>
                <a:ea typeface="+mn-ea"/>
                <a:cs typeface="+mn-cs"/>
                <a:sym typeface="IBM Plex Sans"/>
              </a:defRPr>
            </a:lvl1pPr>
            <a:lvl2pPr marL="228577" indent="-231621">
              <a:defRPr sz="1333">
                <a:solidFill>
                  <a:srgbClr val="6F6F6F"/>
                </a:solidFill>
                <a:latin typeface="+mn-lt"/>
                <a:ea typeface="+mn-ea"/>
                <a:cs typeface="+mn-cs"/>
                <a:sym typeface="IBM Plex Sans"/>
              </a:defRPr>
            </a:lvl2pPr>
            <a:lvl3pPr marL="457155" indent="-231621">
              <a:defRPr sz="1333">
                <a:solidFill>
                  <a:srgbClr val="6F6F6F"/>
                </a:solidFill>
                <a:latin typeface="+mn-lt"/>
                <a:ea typeface="+mn-ea"/>
                <a:cs typeface="+mn-cs"/>
                <a:sym typeface="IBM Plex Sans"/>
              </a:defRPr>
            </a:lvl3pPr>
            <a:lvl4pPr marL="838114" indent="-231621">
              <a:defRPr sz="1333">
                <a:solidFill>
                  <a:srgbClr val="6F6F6F"/>
                </a:solidFill>
                <a:latin typeface="+mn-lt"/>
                <a:ea typeface="+mn-ea"/>
                <a:cs typeface="+mn-cs"/>
                <a:sym typeface="IBM Plex Sans"/>
              </a:defRPr>
            </a:lvl4pPr>
            <a:lvl5pPr marL="1004746" indent="-165443">
              <a:defRPr sz="1333">
                <a:solidFill>
                  <a:srgbClr val="6F6F6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774" name="Text Placeholder 23"/>
          <p:cNvSpPr>
            <a:spLocks noGrp="1"/>
          </p:cNvSpPr>
          <p:nvPr>
            <p:ph type="body" sz="quarter" idx="21" hasCustomPrompt="1"/>
          </p:nvPr>
        </p:nvSpPr>
        <p:spPr>
          <a:xfrm>
            <a:off x="381005" y="6096002"/>
            <a:ext cx="2514601" cy="403861"/>
          </a:xfrm>
          <a:prstGeom prst="rect">
            <a:avLst/>
          </a:prstGeom>
        </p:spPr>
        <p:txBody>
          <a:bodyPr anchor="b">
            <a:normAutofit/>
          </a:bodyPr>
          <a:lstStyle>
            <a:lvl1pPr>
              <a:defRPr sz="667">
                <a:solidFill>
                  <a:srgbClr val="565656">
                    <a:alpha val="70000"/>
                  </a:srgbClr>
                </a:solidFill>
                <a:latin typeface="+mn-lt"/>
                <a:ea typeface="+mn-ea"/>
                <a:cs typeface="+mn-cs"/>
                <a:sym typeface="IBM Plex Sans"/>
              </a:defRPr>
            </a:lvl1pPr>
          </a:lstStyle>
          <a:p>
            <a:r>
              <a:t>Source: Edit source here</a:t>
            </a:r>
          </a:p>
        </p:txBody>
      </p:sp>
      <p:sp>
        <p:nvSpPr>
          <p:cNvPr id="1775" name="Slide Number"/>
          <p:cNvSpPr txBox="1">
            <a:spLocks noGrp="1"/>
          </p:cNvSpPr>
          <p:nvPr>
            <p:ph type="sldNum" sz="quarter" idx="2"/>
          </p:nvPr>
        </p:nvSpPr>
        <p:spPr>
          <a:xfrm>
            <a:off x="8393598" y="6187074"/>
            <a:ext cx="344002" cy="338552"/>
          </a:xfrm>
          <a:prstGeom prst="rect">
            <a:avLst/>
          </a:prstGeom>
        </p:spPr>
        <p:txBody>
          <a:bodyPr lIns="45719" tIns="45719" rIns="45719" bIns="45719"/>
          <a:lstStyle>
            <a:lvl1pPr defTabSz="607282">
              <a:defRPr sz="16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24307707"/>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x">
  <p:cSld name="2_big text">
    <p:bg>
      <p:bgPr>
        <a:solidFill>
          <a:srgbClr val="000000"/>
        </a:solidFill>
        <a:effectLst/>
      </p:bgPr>
    </p:bg>
    <p:spTree>
      <p:nvGrpSpPr>
        <p:cNvPr id="1" name=""/>
        <p:cNvGrpSpPr/>
        <p:nvPr/>
      </p:nvGrpSpPr>
      <p:grpSpPr>
        <a:xfrm>
          <a:off x="0" y="0"/>
          <a:ext cx="0" cy="0"/>
          <a:chOff x="0" y="0"/>
          <a:chExt cx="0" cy="0"/>
        </a:xfrm>
      </p:grpSpPr>
      <p:grpSp>
        <p:nvGrpSpPr>
          <p:cNvPr id="1826" name="Group 1"/>
          <p:cNvGrpSpPr/>
          <p:nvPr/>
        </p:nvGrpSpPr>
        <p:grpSpPr>
          <a:xfrm>
            <a:off x="-146309" y="-146477"/>
            <a:ext cx="12485640" cy="7152652"/>
            <a:chOff x="0" y="0"/>
            <a:chExt cx="9364228" cy="5364489"/>
          </a:xfrm>
        </p:grpSpPr>
        <p:grpSp>
          <p:nvGrpSpPr>
            <p:cNvPr id="1793" name="Group 59"/>
            <p:cNvGrpSpPr/>
            <p:nvPr/>
          </p:nvGrpSpPr>
          <p:grpSpPr>
            <a:xfrm>
              <a:off x="338963" y="-1"/>
              <a:ext cx="8686742" cy="91445"/>
              <a:chOff x="0" y="0"/>
              <a:chExt cx="8686741" cy="91444"/>
            </a:xfrm>
          </p:grpSpPr>
          <p:sp>
            <p:nvSpPr>
              <p:cNvPr id="1782" name="Straight Connector 92"/>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3" name="Straight Connector 93"/>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4" name="Straight Connector 94"/>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5" name="Straight Connector 95"/>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6" name="Straight Connector 96"/>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7" name="Straight Connector 97"/>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8" name="Straight Connector 98"/>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89" name="Straight Connector 99"/>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0" name="Straight Connector 100"/>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1" name="Straight Connector 101"/>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2" name="Straight Connector 102"/>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805" name="Group 60"/>
            <p:cNvGrpSpPr/>
            <p:nvPr/>
          </p:nvGrpSpPr>
          <p:grpSpPr>
            <a:xfrm>
              <a:off x="338963" y="5273044"/>
              <a:ext cx="8686742" cy="91445"/>
              <a:chOff x="0" y="0"/>
              <a:chExt cx="8686741" cy="91444"/>
            </a:xfrm>
          </p:grpSpPr>
          <p:sp>
            <p:nvSpPr>
              <p:cNvPr id="1794" name="Straight Connector 81"/>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5" name="Straight Connector 82"/>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6" name="Straight Connector 83"/>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7" name="Straight Connector 84"/>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8" name="Straight Connector 85"/>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799" name="Straight Connector 86"/>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0" name="Straight Connector 87"/>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1" name="Straight Connector 88"/>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2" name="Straight Connector 89"/>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3" name="Straight Connector 90"/>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4" name="Straight Connector 91"/>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815" name="Group 61"/>
            <p:cNvGrpSpPr/>
            <p:nvPr/>
          </p:nvGrpSpPr>
          <p:grpSpPr>
            <a:xfrm>
              <a:off x="-1" y="347596"/>
              <a:ext cx="91445" cy="4664466"/>
              <a:chOff x="0" y="0"/>
              <a:chExt cx="91444" cy="4664464"/>
            </a:xfrm>
          </p:grpSpPr>
          <p:sp>
            <p:nvSpPr>
              <p:cNvPr id="1806" name="Straight Connector 72"/>
              <p:cNvSpPr/>
              <p:nvPr/>
            </p:nvSpPr>
            <p:spPr>
              <a:xfrm flipH="1">
                <a:off x="0" y="41605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7" name="Straight Connector 73"/>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8" name="Straight Connector 74"/>
              <p:cNvSpPr/>
              <p:nvPr/>
            </p:nvSpPr>
            <p:spPr>
              <a:xfrm flipH="1">
                <a:off x="0" y="169164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09" name="Straight Connector 75"/>
              <p:cNvSpPr/>
              <p:nvPr/>
            </p:nvSpPr>
            <p:spPr>
              <a:xfrm flipH="1">
                <a:off x="0" y="2333248"/>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0" name="Straight Connector 76"/>
              <p:cNvSpPr/>
              <p:nvPr/>
            </p:nvSpPr>
            <p:spPr>
              <a:xfrm flipH="1">
                <a:off x="0" y="2971804"/>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1" name="Straight Connector 77"/>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2" name="Straight Connector 78"/>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3" name="Straight Connector 79"/>
              <p:cNvSpPr/>
              <p:nvPr/>
            </p:nvSpPr>
            <p:spPr>
              <a:xfrm flipH="1" flipV="1">
                <a:off x="0" y="-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4" name="Straight Connector 80"/>
              <p:cNvSpPr/>
              <p:nvPr/>
            </p:nvSpPr>
            <p:spPr>
              <a:xfrm flipH="1">
                <a:off x="0" y="466446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nvGrpSpPr>
            <p:cNvPr id="1825" name="Group 62"/>
            <p:cNvGrpSpPr/>
            <p:nvPr/>
          </p:nvGrpSpPr>
          <p:grpSpPr>
            <a:xfrm>
              <a:off x="9272784" y="347598"/>
              <a:ext cx="91445" cy="4663448"/>
              <a:chOff x="0" y="0"/>
              <a:chExt cx="91444" cy="4663447"/>
            </a:xfrm>
          </p:grpSpPr>
          <p:sp>
            <p:nvSpPr>
              <p:cNvPr id="1816" name="Straight Connector 63"/>
              <p:cNvSpPr/>
              <p:nvPr/>
            </p:nvSpPr>
            <p:spPr>
              <a:xfrm flipH="1">
                <a:off x="0" y="41605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7" name="Straight Connector 64"/>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8" name="Straight Connector 65"/>
              <p:cNvSpPr/>
              <p:nvPr/>
            </p:nvSpPr>
            <p:spPr>
              <a:xfrm flipH="1">
                <a:off x="0" y="169164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19" name="Straight Connector 66"/>
              <p:cNvSpPr/>
              <p:nvPr/>
            </p:nvSpPr>
            <p:spPr>
              <a:xfrm flipH="1">
                <a:off x="0" y="233172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0" name="Straight Connector 67"/>
              <p:cNvSpPr/>
              <p:nvPr/>
            </p:nvSpPr>
            <p:spPr>
              <a:xfrm flipH="1">
                <a:off x="0" y="2971803"/>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1" name="Straight Connector 68"/>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2" name="Straight Connector 69"/>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3" name="Straight Connector 70"/>
              <p:cNvSpPr/>
              <p:nvPr/>
            </p:nvSpPr>
            <p:spPr>
              <a:xfrm flipH="1" flipV="1">
                <a:off x="0" y="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sp>
            <p:nvSpPr>
              <p:cNvPr id="1824" name="Straight Connector 71"/>
              <p:cNvSpPr/>
              <p:nvPr/>
            </p:nvSpPr>
            <p:spPr>
              <a:xfrm flipH="1">
                <a:off x="0" y="4663445"/>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914620">
                  <a:defRPr>
                    <a:solidFill>
                      <a:srgbClr val="000000"/>
                    </a:solidFill>
                    <a:latin typeface="+mn-lt"/>
                    <a:ea typeface="+mn-ea"/>
                    <a:cs typeface="+mn-cs"/>
                    <a:sym typeface="IBM Plex Sans"/>
                  </a:defRPr>
                </a:pPr>
                <a:endParaRPr sz="2400"/>
              </a:p>
            </p:txBody>
          </p:sp>
        </p:grpSp>
      </p:grpSp>
      <p:sp>
        <p:nvSpPr>
          <p:cNvPr id="1827" name="Title Text"/>
          <p:cNvSpPr txBox="1">
            <a:spLocks noGrp="1"/>
          </p:cNvSpPr>
          <p:nvPr>
            <p:ph type="title"/>
          </p:nvPr>
        </p:nvSpPr>
        <p:spPr>
          <a:xfrm>
            <a:off x="182881" y="121916"/>
            <a:ext cx="11704231" cy="5872485"/>
          </a:xfrm>
          <a:prstGeom prst="rect">
            <a:avLst/>
          </a:prstGeom>
        </p:spPr>
        <p:txBody>
          <a:bodyPr>
            <a:normAutofit/>
          </a:bodyPr>
          <a:lstStyle>
            <a:lvl1pPr>
              <a:defRPr sz="12800">
                <a:solidFill>
                  <a:srgbClr val="FFFFFF"/>
                </a:solidFill>
                <a:latin typeface="+mj-lt"/>
                <a:ea typeface="+mj-ea"/>
                <a:cs typeface="+mj-cs"/>
                <a:sym typeface="IBM Plex Sans Light"/>
              </a:defRPr>
            </a:lvl1pPr>
          </a:lstStyle>
          <a:p>
            <a:r>
              <a:t>Title Text</a:t>
            </a:r>
          </a:p>
        </p:txBody>
      </p:sp>
      <p:sp>
        <p:nvSpPr>
          <p:cNvPr id="1828" name="Slide Number"/>
          <p:cNvSpPr txBox="1">
            <a:spLocks noGrp="1"/>
          </p:cNvSpPr>
          <p:nvPr>
            <p:ph type="sldNum" sz="quarter" idx="2"/>
          </p:nvPr>
        </p:nvSpPr>
        <p:spPr>
          <a:xfrm>
            <a:off x="11752460" y="6433437"/>
            <a:ext cx="134652" cy="123111"/>
          </a:xfrm>
          <a:prstGeom prst="rect">
            <a:avLst/>
          </a:prstGeom>
        </p:spPr>
        <p:txBody>
          <a:bodyPr/>
          <a:lstStyle>
            <a:lvl1pPr defTabSz="914620">
              <a:defRPr>
                <a:solidFill>
                  <a:srgbClr val="808080"/>
                </a:solidFill>
              </a:defRPr>
            </a:lvl1pPr>
          </a:lstStyle>
          <a:p>
            <a:fld id="{86CB4B4D-7CA3-9044-876B-883B54F8677D}" type="slidenum">
              <a:t>‹#›</a:t>
            </a:fld>
            <a:endParaRPr/>
          </a:p>
        </p:txBody>
      </p:sp>
    </p:spTree>
    <p:extLst>
      <p:ext uri="{BB962C8B-B14F-4D97-AF65-F5344CB8AC3E}">
        <p14:creationId xmlns:p14="http://schemas.microsoft.com/office/powerpoint/2010/main" val="1793754837"/>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x">
  <p:cSld name="1_boxes (3 med, 2 small)">
    <p:spTree>
      <p:nvGrpSpPr>
        <p:cNvPr id="1" name=""/>
        <p:cNvGrpSpPr/>
        <p:nvPr/>
      </p:nvGrpSpPr>
      <p:grpSpPr>
        <a:xfrm>
          <a:off x="0" y="0"/>
          <a:ext cx="0" cy="0"/>
          <a:chOff x="0" y="0"/>
          <a:chExt cx="0" cy="0"/>
        </a:xfrm>
      </p:grpSpPr>
      <p:grpSp>
        <p:nvGrpSpPr>
          <p:cNvPr id="1879" name="Group 2"/>
          <p:cNvGrpSpPr/>
          <p:nvPr/>
        </p:nvGrpSpPr>
        <p:grpSpPr>
          <a:xfrm>
            <a:off x="-146307" y="-146476"/>
            <a:ext cx="12485633" cy="7152648"/>
            <a:chOff x="0" y="0"/>
            <a:chExt cx="9364223" cy="5364484"/>
          </a:xfrm>
        </p:grpSpPr>
        <p:grpSp>
          <p:nvGrpSpPr>
            <p:cNvPr id="1846" name="Group 59"/>
            <p:cNvGrpSpPr/>
            <p:nvPr/>
          </p:nvGrpSpPr>
          <p:grpSpPr>
            <a:xfrm>
              <a:off x="338964" y="-1"/>
              <a:ext cx="8686737" cy="91443"/>
              <a:chOff x="0" y="0"/>
              <a:chExt cx="8686735" cy="91442"/>
            </a:xfrm>
          </p:grpSpPr>
          <p:sp>
            <p:nvSpPr>
              <p:cNvPr id="1835" name="Straight Connector 92"/>
              <p:cNvSpPr/>
              <p:nvPr/>
            </p:nvSpPr>
            <p:spPr>
              <a:xfrm flipV="1">
                <a:off x="-1" y="0"/>
                <a:ext cx="3"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36" name="Straight Connector 93"/>
              <p:cNvSpPr/>
              <p:nvPr/>
            </p:nvSpPr>
            <p:spPr>
              <a:xfrm flipV="1">
                <a:off x="1828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37" name="Straight Connector 94"/>
              <p:cNvSpPr/>
              <p:nvPr/>
            </p:nvSpPr>
            <p:spPr>
              <a:xfrm flipV="1">
                <a:off x="2057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38" name="Straight Connector 95"/>
              <p:cNvSpPr/>
              <p:nvPr/>
            </p:nvSpPr>
            <p:spPr>
              <a:xfrm flipV="1">
                <a:off x="2286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39" name="Straight Connector 96"/>
              <p:cNvSpPr/>
              <p:nvPr/>
            </p:nvSpPr>
            <p:spPr>
              <a:xfrm flipV="1">
                <a:off x="4114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0" name="Straight Connector 97"/>
              <p:cNvSpPr/>
              <p:nvPr/>
            </p:nvSpPr>
            <p:spPr>
              <a:xfrm flipV="1">
                <a:off x="4343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1" name="Straight Connector 98"/>
              <p:cNvSpPr/>
              <p:nvPr/>
            </p:nvSpPr>
            <p:spPr>
              <a:xfrm flipV="1">
                <a:off x="4572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2" name="Straight Connector 99"/>
              <p:cNvSpPr/>
              <p:nvPr/>
            </p:nvSpPr>
            <p:spPr>
              <a:xfrm flipV="1">
                <a:off x="6400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3" name="Straight Connector 100"/>
              <p:cNvSpPr/>
              <p:nvPr/>
            </p:nvSpPr>
            <p:spPr>
              <a:xfrm flipV="1">
                <a:off x="66294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4" name="Straight Connector 101"/>
              <p:cNvSpPr/>
              <p:nvPr/>
            </p:nvSpPr>
            <p:spPr>
              <a:xfrm flipV="1">
                <a:off x="68580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5" name="Straight Connector 102"/>
              <p:cNvSpPr/>
              <p:nvPr/>
            </p:nvSpPr>
            <p:spPr>
              <a:xfrm flipV="1">
                <a:off x="8686734"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858" name="Group 60"/>
            <p:cNvGrpSpPr/>
            <p:nvPr/>
          </p:nvGrpSpPr>
          <p:grpSpPr>
            <a:xfrm>
              <a:off x="338964" y="5273042"/>
              <a:ext cx="8686737" cy="91443"/>
              <a:chOff x="0" y="0"/>
              <a:chExt cx="8686735" cy="91442"/>
            </a:xfrm>
          </p:grpSpPr>
          <p:sp>
            <p:nvSpPr>
              <p:cNvPr id="1847" name="Straight Connector 81"/>
              <p:cNvSpPr/>
              <p:nvPr/>
            </p:nvSpPr>
            <p:spPr>
              <a:xfrm flipV="1">
                <a:off x="-1" y="0"/>
                <a:ext cx="3"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8" name="Straight Connector 82"/>
              <p:cNvSpPr/>
              <p:nvPr/>
            </p:nvSpPr>
            <p:spPr>
              <a:xfrm flipV="1">
                <a:off x="1828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49" name="Straight Connector 83"/>
              <p:cNvSpPr/>
              <p:nvPr/>
            </p:nvSpPr>
            <p:spPr>
              <a:xfrm flipV="1">
                <a:off x="2057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0" name="Straight Connector 84"/>
              <p:cNvSpPr/>
              <p:nvPr/>
            </p:nvSpPr>
            <p:spPr>
              <a:xfrm flipV="1">
                <a:off x="2286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1" name="Straight Connector 85"/>
              <p:cNvSpPr/>
              <p:nvPr/>
            </p:nvSpPr>
            <p:spPr>
              <a:xfrm flipV="1">
                <a:off x="4114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2" name="Straight Connector 86"/>
              <p:cNvSpPr/>
              <p:nvPr/>
            </p:nvSpPr>
            <p:spPr>
              <a:xfrm flipV="1">
                <a:off x="4343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3" name="Straight Connector 87"/>
              <p:cNvSpPr/>
              <p:nvPr/>
            </p:nvSpPr>
            <p:spPr>
              <a:xfrm flipV="1">
                <a:off x="4572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4" name="Straight Connector 88"/>
              <p:cNvSpPr/>
              <p:nvPr/>
            </p:nvSpPr>
            <p:spPr>
              <a:xfrm flipV="1">
                <a:off x="6400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5" name="Straight Connector 89"/>
              <p:cNvSpPr/>
              <p:nvPr/>
            </p:nvSpPr>
            <p:spPr>
              <a:xfrm flipV="1">
                <a:off x="66294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6" name="Straight Connector 90"/>
              <p:cNvSpPr/>
              <p:nvPr/>
            </p:nvSpPr>
            <p:spPr>
              <a:xfrm flipV="1">
                <a:off x="68580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57" name="Straight Connector 91"/>
              <p:cNvSpPr/>
              <p:nvPr/>
            </p:nvSpPr>
            <p:spPr>
              <a:xfrm flipV="1">
                <a:off x="8686734"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868" name="Group 61"/>
            <p:cNvGrpSpPr/>
            <p:nvPr/>
          </p:nvGrpSpPr>
          <p:grpSpPr>
            <a:xfrm>
              <a:off x="0" y="338072"/>
              <a:ext cx="91443" cy="4686686"/>
              <a:chOff x="0" y="0"/>
              <a:chExt cx="91442" cy="4686683"/>
            </a:xfrm>
          </p:grpSpPr>
          <p:sp>
            <p:nvSpPr>
              <p:cNvPr id="1859" name="Straight Connector 72"/>
              <p:cNvSpPr/>
              <p:nvPr/>
            </p:nvSpPr>
            <p:spPr>
              <a:xfrm flipH="1">
                <a:off x="0" y="42557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0" name="Straight Connector 73"/>
              <p:cNvSpPr/>
              <p:nvPr/>
            </p:nvSpPr>
            <p:spPr>
              <a:xfrm flipH="1">
                <a:off x="0" y="1061084"/>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1" name="Straight Connector 74"/>
              <p:cNvSpPr/>
              <p:nvPr/>
            </p:nvSpPr>
            <p:spPr>
              <a:xfrm flipH="1">
                <a:off x="0" y="1701164"/>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2" name="Straight Connector 75"/>
              <p:cNvSpPr/>
              <p:nvPr/>
            </p:nvSpPr>
            <p:spPr>
              <a:xfrm flipH="1">
                <a:off x="0" y="2342771"/>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3" name="Straight Connector 76"/>
              <p:cNvSpPr/>
              <p:nvPr/>
            </p:nvSpPr>
            <p:spPr>
              <a:xfrm flipH="1">
                <a:off x="0" y="2981326"/>
                <a:ext cx="91443" cy="1"/>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4" name="Straight Connector 77"/>
              <p:cNvSpPr/>
              <p:nvPr/>
            </p:nvSpPr>
            <p:spPr>
              <a:xfrm flipH="1">
                <a:off x="0" y="3621405"/>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5" name="Straight Connector 78"/>
              <p:cNvSpPr/>
              <p:nvPr/>
            </p:nvSpPr>
            <p:spPr>
              <a:xfrm flipH="1">
                <a:off x="0" y="4269233"/>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6" name="Straight Connector 79"/>
              <p:cNvSpPr/>
              <p:nvPr/>
            </p:nvSpPr>
            <p:spPr>
              <a:xfrm flipH="1" flipV="1">
                <a:off x="0" y="-1"/>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67" name="Straight Connector 80"/>
              <p:cNvSpPr/>
              <p:nvPr/>
            </p:nvSpPr>
            <p:spPr>
              <a:xfrm flipH="1">
                <a:off x="0" y="4686682"/>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878" name="Group 62"/>
            <p:cNvGrpSpPr/>
            <p:nvPr/>
          </p:nvGrpSpPr>
          <p:grpSpPr>
            <a:xfrm>
              <a:off x="9272782" y="338073"/>
              <a:ext cx="91443" cy="4685670"/>
              <a:chOff x="0" y="0"/>
              <a:chExt cx="91442" cy="4685669"/>
            </a:xfrm>
          </p:grpSpPr>
          <p:sp>
            <p:nvSpPr>
              <p:cNvPr id="1869" name="Straight Connector 63"/>
              <p:cNvSpPr/>
              <p:nvPr/>
            </p:nvSpPr>
            <p:spPr>
              <a:xfrm flipH="1">
                <a:off x="0" y="425577"/>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0" name="Straight Connector 64"/>
              <p:cNvSpPr/>
              <p:nvPr/>
            </p:nvSpPr>
            <p:spPr>
              <a:xfrm flipH="1">
                <a:off x="0" y="1061085"/>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1" name="Straight Connector 65"/>
              <p:cNvSpPr/>
              <p:nvPr/>
            </p:nvSpPr>
            <p:spPr>
              <a:xfrm flipH="1">
                <a:off x="0" y="170116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2" name="Straight Connector 66"/>
              <p:cNvSpPr/>
              <p:nvPr/>
            </p:nvSpPr>
            <p:spPr>
              <a:xfrm flipH="1">
                <a:off x="0" y="234124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3" name="Straight Connector 67"/>
              <p:cNvSpPr/>
              <p:nvPr/>
            </p:nvSpPr>
            <p:spPr>
              <a:xfrm flipH="1">
                <a:off x="0" y="2981327"/>
                <a:ext cx="91443" cy="1"/>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4" name="Straight Connector 68"/>
              <p:cNvSpPr/>
              <p:nvPr/>
            </p:nvSpPr>
            <p:spPr>
              <a:xfrm flipH="1">
                <a:off x="0" y="362140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5" name="Straight Connector 69"/>
              <p:cNvSpPr/>
              <p:nvPr/>
            </p:nvSpPr>
            <p:spPr>
              <a:xfrm flipH="1">
                <a:off x="0" y="4269235"/>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6" name="Straight Connector 70"/>
              <p:cNvSpPr/>
              <p:nvPr/>
            </p:nvSpPr>
            <p:spPr>
              <a:xfrm flipH="1" flipV="1">
                <a:off x="0" y="0"/>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77" name="Straight Connector 71"/>
              <p:cNvSpPr/>
              <p:nvPr/>
            </p:nvSpPr>
            <p:spPr>
              <a:xfrm flipH="1">
                <a:off x="0" y="4685668"/>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sp>
        <p:nvSpPr>
          <p:cNvPr id="1880" name="Title Text"/>
          <p:cNvSpPr txBox="1">
            <a:spLocks noGrp="1"/>
          </p:cNvSpPr>
          <p:nvPr>
            <p:ph type="title"/>
          </p:nvPr>
        </p:nvSpPr>
        <p:spPr>
          <a:xfrm>
            <a:off x="0" y="-3"/>
            <a:ext cx="6096000" cy="3429004"/>
          </a:xfrm>
          <a:prstGeom prst="rect">
            <a:avLst/>
          </a:prstGeom>
        </p:spPr>
        <p:txBody>
          <a:bodyPr lIns="127000" tIns="127000" rIns="127000" bIns="127000">
            <a:normAutofit/>
          </a:bodyPr>
          <a:lstStyle>
            <a:lvl1pPr indent="101597">
              <a:defRPr sz="3200">
                <a:latin typeface="+mj-lt"/>
                <a:ea typeface="+mj-ea"/>
                <a:cs typeface="+mj-cs"/>
                <a:sym typeface="IBM Plex Sans Light"/>
              </a:defRPr>
            </a:lvl1pPr>
          </a:lstStyle>
          <a:p>
            <a:r>
              <a:t>Title Text</a:t>
            </a:r>
          </a:p>
        </p:txBody>
      </p:sp>
      <p:sp>
        <p:nvSpPr>
          <p:cNvPr id="1881" name="Body Level One…"/>
          <p:cNvSpPr txBox="1">
            <a:spLocks noGrp="1"/>
          </p:cNvSpPr>
          <p:nvPr>
            <p:ph type="body" sz="quarter" idx="1"/>
          </p:nvPr>
        </p:nvSpPr>
        <p:spPr>
          <a:xfrm>
            <a:off x="6096000" y="-16933"/>
            <a:ext cx="3048000" cy="3429000"/>
          </a:xfrm>
          <a:prstGeom prst="rect">
            <a:avLst/>
          </a:prstGeom>
        </p:spPr>
        <p:txBody>
          <a:bodyPr lIns="201168" tIns="201168" rIns="201168" bIns="201168">
            <a:normAutofit/>
          </a:bodyPr>
          <a:lstStyle>
            <a:lvl2pPr marL="228596"/>
            <a:lvl3pPr marL="457193"/>
            <a:lvl4pPr marL="838187"/>
            <a:lvl5pPr marL="1071019"/>
          </a:lstStyle>
          <a:p>
            <a:r>
              <a:t>Body Level One</a:t>
            </a:r>
          </a:p>
          <a:p>
            <a:pPr lvl="1"/>
            <a:r>
              <a:t>Body Level Two</a:t>
            </a:r>
          </a:p>
          <a:p>
            <a:pPr lvl="2"/>
            <a:r>
              <a:t>Body Level Three</a:t>
            </a:r>
          </a:p>
          <a:p>
            <a:pPr lvl="3"/>
            <a:r>
              <a:t>Body Level Four</a:t>
            </a:r>
          </a:p>
          <a:p>
            <a:pPr lvl="4"/>
            <a:r>
              <a:t>Body Level Five</a:t>
            </a:r>
          </a:p>
        </p:txBody>
      </p:sp>
      <p:sp>
        <p:nvSpPr>
          <p:cNvPr id="1882" name="Straight Connector 8"/>
          <p:cNvSpPr/>
          <p:nvPr/>
        </p:nvSpPr>
        <p:spPr>
          <a:xfrm flipV="1">
            <a:off x="6096000" y="313267"/>
            <a:ext cx="0" cy="5681133"/>
          </a:xfrm>
          <a:prstGeom prst="line">
            <a:avLst/>
          </a:prstGeom>
          <a:ln w="3175">
            <a:solidFill>
              <a:srgbClr val="000000"/>
            </a:solidFill>
          </a:ln>
        </p:spPr>
        <p:txBody>
          <a:bodyPr lIns="60957" tIns="60957" rIns="60957" bIns="60957"/>
          <a:lstStyle/>
          <a:p>
            <a:pPr defTabSz="914620">
              <a:defRPr>
                <a:latin typeface="+mn-lt"/>
                <a:ea typeface="+mn-ea"/>
                <a:cs typeface="+mn-cs"/>
                <a:sym typeface="IBM Plex Sans"/>
              </a:defRPr>
            </a:pPr>
            <a:endParaRPr sz="2400"/>
          </a:p>
        </p:txBody>
      </p:sp>
      <p:sp>
        <p:nvSpPr>
          <p:cNvPr id="1883" name="Straight Connector 11"/>
          <p:cNvSpPr/>
          <p:nvPr/>
        </p:nvSpPr>
        <p:spPr>
          <a:xfrm>
            <a:off x="6389817" y="3422652"/>
            <a:ext cx="5486404" cy="1"/>
          </a:xfrm>
          <a:prstGeom prst="line">
            <a:avLst/>
          </a:prstGeom>
          <a:ln w="3175">
            <a:solidFill>
              <a:srgbClr val="000000"/>
            </a:solidFill>
          </a:ln>
        </p:spPr>
        <p:txBody>
          <a:bodyPr lIns="60957" tIns="60957" rIns="60957" bIns="60957"/>
          <a:lstStyle/>
          <a:p>
            <a:pPr defTabSz="914620">
              <a:defRPr>
                <a:latin typeface="+mn-lt"/>
                <a:ea typeface="+mn-ea"/>
                <a:cs typeface="+mn-cs"/>
                <a:sym typeface="IBM Plex Sans"/>
              </a:defRPr>
            </a:pPr>
            <a:endParaRPr sz="2400"/>
          </a:p>
        </p:txBody>
      </p:sp>
      <p:sp>
        <p:nvSpPr>
          <p:cNvPr id="1884" name="Slide Number"/>
          <p:cNvSpPr txBox="1">
            <a:spLocks noGrp="1"/>
          </p:cNvSpPr>
          <p:nvPr>
            <p:ph type="sldNum" sz="quarter" idx="2"/>
          </p:nvPr>
        </p:nvSpPr>
        <p:spPr>
          <a:prstGeom prst="rect">
            <a:avLst/>
          </a:prstGeom>
        </p:spPr>
        <p:txBody>
          <a:bodyPr/>
          <a:lstStyle>
            <a:lvl1pPr defTabSz="914620"/>
          </a:lstStyle>
          <a:p>
            <a:fld id="{86CB4B4D-7CA3-9044-876B-883B54F8677D}" type="slidenum">
              <a:t>‹#›</a:t>
            </a:fld>
            <a:endParaRPr/>
          </a:p>
        </p:txBody>
      </p:sp>
    </p:spTree>
    <p:extLst>
      <p:ext uri="{BB962C8B-B14F-4D97-AF65-F5344CB8AC3E}">
        <p14:creationId xmlns:p14="http://schemas.microsoft.com/office/powerpoint/2010/main" val="707807414"/>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x">
  <p:cSld name="2_boxes (3 med, 2 small)">
    <p:spTree>
      <p:nvGrpSpPr>
        <p:cNvPr id="1" name=""/>
        <p:cNvGrpSpPr/>
        <p:nvPr/>
      </p:nvGrpSpPr>
      <p:grpSpPr>
        <a:xfrm>
          <a:off x="0" y="0"/>
          <a:ext cx="0" cy="0"/>
          <a:chOff x="0" y="0"/>
          <a:chExt cx="0" cy="0"/>
        </a:xfrm>
      </p:grpSpPr>
      <p:grpSp>
        <p:nvGrpSpPr>
          <p:cNvPr id="1935" name="Group 2"/>
          <p:cNvGrpSpPr/>
          <p:nvPr/>
        </p:nvGrpSpPr>
        <p:grpSpPr>
          <a:xfrm>
            <a:off x="-146307" y="-146476"/>
            <a:ext cx="12485633" cy="7152648"/>
            <a:chOff x="0" y="0"/>
            <a:chExt cx="9364223" cy="5364484"/>
          </a:xfrm>
        </p:grpSpPr>
        <p:grpSp>
          <p:nvGrpSpPr>
            <p:cNvPr id="1902" name="Group 59"/>
            <p:cNvGrpSpPr/>
            <p:nvPr/>
          </p:nvGrpSpPr>
          <p:grpSpPr>
            <a:xfrm>
              <a:off x="338964" y="-1"/>
              <a:ext cx="8686737" cy="91443"/>
              <a:chOff x="0" y="0"/>
              <a:chExt cx="8686735" cy="91442"/>
            </a:xfrm>
          </p:grpSpPr>
          <p:sp>
            <p:nvSpPr>
              <p:cNvPr id="1891" name="Straight Connector 92"/>
              <p:cNvSpPr/>
              <p:nvPr/>
            </p:nvSpPr>
            <p:spPr>
              <a:xfrm flipV="1">
                <a:off x="-1" y="0"/>
                <a:ext cx="3"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2" name="Straight Connector 93"/>
              <p:cNvSpPr/>
              <p:nvPr/>
            </p:nvSpPr>
            <p:spPr>
              <a:xfrm flipV="1">
                <a:off x="1828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3" name="Straight Connector 94"/>
              <p:cNvSpPr/>
              <p:nvPr/>
            </p:nvSpPr>
            <p:spPr>
              <a:xfrm flipV="1">
                <a:off x="20574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4" name="Straight Connector 95"/>
              <p:cNvSpPr/>
              <p:nvPr/>
            </p:nvSpPr>
            <p:spPr>
              <a:xfrm flipV="1">
                <a:off x="22860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5" name="Straight Connector 96"/>
              <p:cNvSpPr/>
              <p:nvPr/>
            </p:nvSpPr>
            <p:spPr>
              <a:xfrm flipV="1">
                <a:off x="4114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6" name="Straight Connector 97"/>
              <p:cNvSpPr/>
              <p:nvPr/>
            </p:nvSpPr>
            <p:spPr>
              <a:xfrm flipV="1">
                <a:off x="43434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7" name="Straight Connector 98"/>
              <p:cNvSpPr/>
              <p:nvPr/>
            </p:nvSpPr>
            <p:spPr>
              <a:xfrm flipV="1">
                <a:off x="45720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8" name="Straight Connector 99"/>
              <p:cNvSpPr/>
              <p:nvPr/>
            </p:nvSpPr>
            <p:spPr>
              <a:xfrm flipV="1">
                <a:off x="6400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899" name="Straight Connector 100"/>
              <p:cNvSpPr/>
              <p:nvPr/>
            </p:nvSpPr>
            <p:spPr>
              <a:xfrm flipV="1">
                <a:off x="6629401"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0" name="Straight Connector 101"/>
              <p:cNvSpPr/>
              <p:nvPr/>
            </p:nvSpPr>
            <p:spPr>
              <a:xfrm flipV="1">
                <a:off x="6858001"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1" name="Straight Connector 102"/>
              <p:cNvSpPr/>
              <p:nvPr/>
            </p:nvSpPr>
            <p:spPr>
              <a:xfrm flipV="1">
                <a:off x="8686734"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914" name="Group 60"/>
            <p:cNvGrpSpPr/>
            <p:nvPr/>
          </p:nvGrpSpPr>
          <p:grpSpPr>
            <a:xfrm>
              <a:off x="338964" y="5273042"/>
              <a:ext cx="8686737" cy="91443"/>
              <a:chOff x="0" y="0"/>
              <a:chExt cx="8686735" cy="91442"/>
            </a:xfrm>
          </p:grpSpPr>
          <p:sp>
            <p:nvSpPr>
              <p:cNvPr id="1903" name="Straight Connector 81"/>
              <p:cNvSpPr/>
              <p:nvPr/>
            </p:nvSpPr>
            <p:spPr>
              <a:xfrm flipV="1">
                <a:off x="-1" y="0"/>
                <a:ext cx="3"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4" name="Straight Connector 82"/>
              <p:cNvSpPr/>
              <p:nvPr/>
            </p:nvSpPr>
            <p:spPr>
              <a:xfrm flipV="1">
                <a:off x="1828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5" name="Straight Connector 83"/>
              <p:cNvSpPr/>
              <p:nvPr/>
            </p:nvSpPr>
            <p:spPr>
              <a:xfrm flipV="1">
                <a:off x="20574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6" name="Straight Connector 84"/>
              <p:cNvSpPr/>
              <p:nvPr/>
            </p:nvSpPr>
            <p:spPr>
              <a:xfrm flipV="1">
                <a:off x="22860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7" name="Straight Connector 85"/>
              <p:cNvSpPr/>
              <p:nvPr/>
            </p:nvSpPr>
            <p:spPr>
              <a:xfrm flipV="1">
                <a:off x="4114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8" name="Straight Connector 86"/>
              <p:cNvSpPr/>
              <p:nvPr/>
            </p:nvSpPr>
            <p:spPr>
              <a:xfrm flipV="1">
                <a:off x="43434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09" name="Straight Connector 87"/>
              <p:cNvSpPr/>
              <p:nvPr/>
            </p:nvSpPr>
            <p:spPr>
              <a:xfrm flipV="1">
                <a:off x="45720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0" name="Straight Connector 88"/>
              <p:cNvSpPr/>
              <p:nvPr/>
            </p:nvSpPr>
            <p:spPr>
              <a:xfrm flipV="1">
                <a:off x="6400800"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1" name="Straight Connector 89"/>
              <p:cNvSpPr/>
              <p:nvPr/>
            </p:nvSpPr>
            <p:spPr>
              <a:xfrm flipV="1">
                <a:off x="6629401"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2" name="Straight Connector 90"/>
              <p:cNvSpPr/>
              <p:nvPr/>
            </p:nvSpPr>
            <p:spPr>
              <a:xfrm flipV="1">
                <a:off x="6858001"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3" name="Straight Connector 91"/>
              <p:cNvSpPr/>
              <p:nvPr/>
            </p:nvSpPr>
            <p:spPr>
              <a:xfrm flipV="1">
                <a:off x="8686734" y="0"/>
                <a:ext cx="2" cy="91443"/>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924" name="Group 61"/>
            <p:cNvGrpSpPr/>
            <p:nvPr/>
          </p:nvGrpSpPr>
          <p:grpSpPr>
            <a:xfrm>
              <a:off x="0" y="338072"/>
              <a:ext cx="91443" cy="4686686"/>
              <a:chOff x="0" y="0"/>
              <a:chExt cx="91442" cy="4686683"/>
            </a:xfrm>
          </p:grpSpPr>
          <p:sp>
            <p:nvSpPr>
              <p:cNvPr id="1915" name="Straight Connector 72"/>
              <p:cNvSpPr/>
              <p:nvPr/>
            </p:nvSpPr>
            <p:spPr>
              <a:xfrm flipH="1">
                <a:off x="0" y="425576"/>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6" name="Straight Connector 73"/>
              <p:cNvSpPr/>
              <p:nvPr/>
            </p:nvSpPr>
            <p:spPr>
              <a:xfrm flipH="1">
                <a:off x="0" y="1061084"/>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7" name="Straight Connector 74"/>
              <p:cNvSpPr/>
              <p:nvPr/>
            </p:nvSpPr>
            <p:spPr>
              <a:xfrm flipH="1">
                <a:off x="0" y="1701164"/>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8" name="Straight Connector 75"/>
              <p:cNvSpPr/>
              <p:nvPr/>
            </p:nvSpPr>
            <p:spPr>
              <a:xfrm flipH="1">
                <a:off x="0" y="2342771"/>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19" name="Straight Connector 76"/>
              <p:cNvSpPr/>
              <p:nvPr/>
            </p:nvSpPr>
            <p:spPr>
              <a:xfrm flipH="1">
                <a:off x="0" y="2981326"/>
                <a:ext cx="91443"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0" name="Straight Connector 77"/>
              <p:cNvSpPr/>
              <p:nvPr/>
            </p:nvSpPr>
            <p:spPr>
              <a:xfrm flipH="1">
                <a:off x="0" y="3621405"/>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1" name="Straight Connector 78"/>
              <p:cNvSpPr/>
              <p:nvPr/>
            </p:nvSpPr>
            <p:spPr>
              <a:xfrm flipH="1">
                <a:off x="0" y="4269233"/>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2" name="Straight Connector 79"/>
              <p:cNvSpPr/>
              <p:nvPr/>
            </p:nvSpPr>
            <p:spPr>
              <a:xfrm flipH="1" flipV="1">
                <a:off x="0" y="-1"/>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3" name="Straight Connector 80"/>
              <p:cNvSpPr/>
              <p:nvPr/>
            </p:nvSpPr>
            <p:spPr>
              <a:xfrm flipH="1">
                <a:off x="0" y="4686682"/>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nvGrpSpPr>
            <p:cNvPr id="1934" name="Group 62"/>
            <p:cNvGrpSpPr/>
            <p:nvPr/>
          </p:nvGrpSpPr>
          <p:grpSpPr>
            <a:xfrm>
              <a:off x="9272782" y="338073"/>
              <a:ext cx="91443" cy="4685670"/>
              <a:chOff x="0" y="0"/>
              <a:chExt cx="91442" cy="4685669"/>
            </a:xfrm>
          </p:grpSpPr>
          <p:sp>
            <p:nvSpPr>
              <p:cNvPr id="1925" name="Straight Connector 63"/>
              <p:cNvSpPr/>
              <p:nvPr/>
            </p:nvSpPr>
            <p:spPr>
              <a:xfrm flipH="1">
                <a:off x="0" y="425577"/>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6" name="Straight Connector 64"/>
              <p:cNvSpPr/>
              <p:nvPr/>
            </p:nvSpPr>
            <p:spPr>
              <a:xfrm flipH="1">
                <a:off x="0" y="1061085"/>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7" name="Straight Connector 65"/>
              <p:cNvSpPr/>
              <p:nvPr/>
            </p:nvSpPr>
            <p:spPr>
              <a:xfrm flipH="1">
                <a:off x="0" y="1701166"/>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8" name="Straight Connector 66"/>
              <p:cNvSpPr/>
              <p:nvPr/>
            </p:nvSpPr>
            <p:spPr>
              <a:xfrm flipH="1">
                <a:off x="0" y="2341246"/>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29" name="Straight Connector 67"/>
              <p:cNvSpPr/>
              <p:nvPr/>
            </p:nvSpPr>
            <p:spPr>
              <a:xfrm flipH="1">
                <a:off x="0" y="2981327"/>
                <a:ext cx="91443" cy="1"/>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30" name="Straight Connector 68"/>
              <p:cNvSpPr/>
              <p:nvPr/>
            </p:nvSpPr>
            <p:spPr>
              <a:xfrm flipH="1">
                <a:off x="0" y="3621406"/>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31" name="Straight Connector 69"/>
              <p:cNvSpPr/>
              <p:nvPr/>
            </p:nvSpPr>
            <p:spPr>
              <a:xfrm flipH="1">
                <a:off x="0" y="4269235"/>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32" name="Straight Connector 70"/>
              <p:cNvSpPr/>
              <p:nvPr/>
            </p:nvSpPr>
            <p:spPr>
              <a:xfrm flipH="1" flipV="1">
                <a:off x="0" y="0"/>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sp>
            <p:nvSpPr>
              <p:cNvPr id="1933" name="Straight Connector 71"/>
              <p:cNvSpPr/>
              <p:nvPr/>
            </p:nvSpPr>
            <p:spPr>
              <a:xfrm flipH="1">
                <a:off x="0" y="4685668"/>
                <a:ext cx="91443" cy="2"/>
              </a:xfrm>
              <a:prstGeom prst="line">
                <a:avLst/>
              </a:prstGeom>
              <a:noFill/>
              <a:ln w="3175" cap="flat">
                <a:solidFill>
                  <a:srgbClr val="6F6F6F"/>
                </a:solidFill>
                <a:prstDash val="solid"/>
                <a:round/>
              </a:ln>
              <a:effectLst/>
            </p:spPr>
            <p:txBody>
              <a:bodyPr wrap="square" lIns="45718" tIns="45718" rIns="45718" bIns="45718" numCol="1" anchor="t">
                <a:noAutofit/>
              </a:bodyPr>
              <a:lstStyle/>
              <a:p>
                <a:pPr defTabSz="914620">
                  <a:defRPr>
                    <a:latin typeface="+mn-lt"/>
                    <a:ea typeface="+mn-ea"/>
                    <a:cs typeface="+mn-cs"/>
                    <a:sym typeface="IBM Plex Sans"/>
                  </a:defRPr>
                </a:pPr>
                <a:endParaRPr sz="2400"/>
              </a:p>
            </p:txBody>
          </p:sp>
        </p:grpSp>
      </p:grpSp>
      <p:sp>
        <p:nvSpPr>
          <p:cNvPr id="1936" name="Title Text"/>
          <p:cNvSpPr txBox="1">
            <a:spLocks noGrp="1"/>
          </p:cNvSpPr>
          <p:nvPr>
            <p:ph type="title"/>
          </p:nvPr>
        </p:nvSpPr>
        <p:spPr>
          <a:xfrm>
            <a:off x="0" y="-3"/>
            <a:ext cx="6096000" cy="3429004"/>
          </a:xfrm>
          <a:prstGeom prst="rect">
            <a:avLst/>
          </a:prstGeom>
        </p:spPr>
        <p:txBody>
          <a:bodyPr lIns="201168" tIns="201168" rIns="201168" bIns="201168">
            <a:normAutofit/>
          </a:bodyPr>
          <a:lstStyle>
            <a:lvl1pPr>
              <a:defRPr sz="3200">
                <a:latin typeface="+mj-lt"/>
                <a:ea typeface="+mj-ea"/>
                <a:cs typeface="+mj-cs"/>
                <a:sym typeface="IBM Plex Sans Light"/>
              </a:defRPr>
            </a:lvl1pPr>
          </a:lstStyle>
          <a:p>
            <a:r>
              <a:t>Title Text</a:t>
            </a:r>
          </a:p>
        </p:txBody>
      </p:sp>
      <p:sp>
        <p:nvSpPr>
          <p:cNvPr id="1937" name="Rectangle 6"/>
          <p:cNvSpPr/>
          <p:nvPr/>
        </p:nvSpPr>
        <p:spPr>
          <a:xfrm>
            <a:off x="6096000" y="3429000"/>
            <a:ext cx="6096000" cy="3429000"/>
          </a:xfrm>
          <a:prstGeom prst="rect">
            <a:avLst/>
          </a:prstGeom>
          <a:solidFill>
            <a:srgbClr val="F4F4F4"/>
          </a:solidFill>
          <a:ln w="12700">
            <a:miter lim="400000"/>
          </a:ln>
        </p:spPr>
        <p:txBody>
          <a:bodyPr lIns="121917" tIns="121917" rIns="121917" bIns="121917" anchor="ctr"/>
          <a:lstStyle/>
          <a:p>
            <a:pPr algn="ctr">
              <a:defRPr sz="1200">
                <a:solidFill>
                  <a:srgbClr val="000000"/>
                </a:solidFill>
              </a:defRPr>
            </a:pPr>
            <a:endParaRPr sz="1600"/>
          </a:p>
        </p:txBody>
      </p:sp>
      <p:sp>
        <p:nvSpPr>
          <p:cNvPr id="1938" name="Picture Placeholder 2"/>
          <p:cNvSpPr>
            <a:spLocks noGrp="1"/>
          </p:cNvSpPr>
          <p:nvPr>
            <p:ph type="pic" sz="half" idx="21"/>
          </p:nvPr>
        </p:nvSpPr>
        <p:spPr>
          <a:xfrm>
            <a:off x="6096000" y="0"/>
            <a:ext cx="6096000" cy="3429000"/>
          </a:xfrm>
          <a:prstGeom prst="rect">
            <a:avLst/>
          </a:prstGeom>
        </p:spPr>
        <p:txBody>
          <a:bodyPr lIns="91439" tIns="45719" rIns="91439" bIns="45719"/>
          <a:lstStyle/>
          <a:p>
            <a:endParaRPr/>
          </a:p>
        </p:txBody>
      </p:sp>
      <p:sp>
        <p:nvSpPr>
          <p:cNvPr id="1939" name="Slide Number"/>
          <p:cNvSpPr txBox="1">
            <a:spLocks noGrp="1"/>
          </p:cNvSpPr>
          <p:nvPr>
            <p:ph type="sldNum" sz="quarter" idx="2"/>
          </p:nvPr>
        </p:nvSpPr>
        <p:spPr>
          <a:prstGeom prst="rect">
            <a:avLst/>
          </a:prstGeom>
        </p:spPr>
        <p:txBody>
          <a:bodyPr/>
          <a:lstStyle>
            <a:lvl1pPr defTabSz="914620"/>
          </a:lstStyle>
          <a:p>
            <a:fld id="{86CB4B4D-7CA3-9044-876B-883B54F8677D}" type="slidenum">
              <a:t>‹#›</a:t>
            </a:fld>
            <a:endParaRPr/>
          </a:p>
        </p:txBody>
      </p:sp>
    </p:spTree>
    <p:extLst>
      <p:ext uri="{BB962C8B-B14F-4D97-AF65-F5344CB8AC3E}">
        <p14:creationId xmlns:p14="http://schemas.microsoft.com/office/powerpoint/2010/main" val="1112393246"/>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x">
  <p:cSld name="2_divider (with page contents)">
    <p:spTree>
      <p:nvGrpSpPr>
        <p:cNvPr id="1" name=""/>
        <p:cNvGrpSpPr/>
        <p:nvPr/>
      </p:nvGrpSpPr>
      <p:grpSpPr>
        <a:xfrm>
          <a:off x="0" y="0"/>
          <a:ext cx="0" cy="0"/>
          <a:chOff x="0" y="0"/>
          <a:chExt cx="0" cy="0"/>
        </a:xfrm>
      </p:grpSpPr>
      <p:grpSp>
        <p:nvGrpSpPr>
          <p:cNvPr id="1990" name="Group 1"/>
          <p:cNvGrpSpPr/>
          <p:nvPr/>
        </p:nvGrpSpPr>
        <p:grpSpPr>
          <a:xfrm>
            <a:off x="-146308" y="-146475"/>
            <a:ext cx="12485629" cy="7152643"/>
            <a:chOff x="0" y="0"/>
            <a:chExt cx="9364220" cy="5364480"/>
          </a:xfrm>
        </p:grpSpPr>
        <p:grpSp>
          <p:nvGrpSpPr>
            <p:cNvPr id="1957" name="Group 59"/>
            <p:cNvGrpSpPr/>
            <p:nvPr/>
          </p:nvGrpSpPr>
          <p:grpSpPr>
            <a:xfrm>
              <a:off x="338965" y="0"/>
              <a:ext cx="8686732" cy="91441"/>
              <a:chOff x="0" y="0"/>
              <a:chExt cx="8686732" cy="91440"/>
            </a:xfrm>
          </p:grpSpPr>
          <p:sp>
            <p:nvSpPr>
              <p:cNvPr id="1946"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47"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48"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49"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0"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1"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2"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3"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4"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5"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6"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grpSp>
        <p:grpSp>
          <p:nvGrpSpPr>
            <p:cNvPr id="1969" name="Group 60"/>
            <p:cNvGrpSpPr/>
            <p:nvPr/>
          </p:nvGrpSpPr>
          <p:grpSpPr>
            <a:xfrm>
              <a:off x="338965" y="5273040"/>
              <a:ext cx="8686732" cy="91441"/>
              <a:chOff x="0" y="0"/>
              <a:chExt cx="8686732" cy="91440"/>
            </a:xfrm>
          </p:grpSpPr>
          <p:sp>
            <p:nvSpPr>
              <p:cNvPr id="1958"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59"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0"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1"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2"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3"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4"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5"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6"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7"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68"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grpSp>
        <p:grpSp>
          <p:nvGrpSpPr>
            <p:cNvPr id="1979" name="Group 61"/>
            <p:cNvGrpSpPr/>
            <p:nvPr/>
          </p:nvGrpSpPr>
          <p:grpSpPr>
            <a:xfrm>
              <a:off x="0" y="347599"/>
              <a:ext cx="91441" cy="4664456"/>
              <a:chOff x="0" y="0"/>
              <a:chExt cx="91440" cy="4664456"/>
            </a:xfrm>
          </p:grpSpPr>
          <p:sp>
            <p:nvSpPr>
              <p:cNvPr id="1970"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1"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2"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3"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4"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5"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6"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7"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78"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grpSp>
        <p:grpSp>
          <p:nvGrpSpPr>
            <p:cNvPr id="1989" name="Group 62"/>
            <p:cNvGrpSpPr/>
            <p:nvPr/>
          </p:nvGrpSpPr>
          <p:grpSpPr>
            <a:xfrm>
              <a:off x="9272780" y="347598"/>
              <a:ext cx="91441" cy="4663442"/>
              <a:chOff x="0" y="0"/>
              <a:chExt cx="91440" cy="4663440"/>
            </a:xfrm>
          </p:grpSpPr>
          <p:sp>
            <p:nvSpPr>
              <p:cNvPr id="1980"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1"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2"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3"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4"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5"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6"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7"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sp>
            <p:nvSpPr>
              <p:cNvPr id="1988"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237061" indent="-237061" defTabSz="948243">
                  <a:spcBef>
                    <a:spcPts val="1600"/>
                  </a:spcBef>
                  <a:buSzPct val="100000"/>
                  <a:buChar char="•"/>
                  <a:defRPr sz="1600">
                    <a:solidFill>
                      <a:srgbClr val="000000"/>
                    </a:solidFill>
                    <a:latin typeface="Arial"/>
                    <a:ea typeface="Arial"/>
                    <a:cs typeface="Arial"/>
                    <a:sym typeface="Arial"/>
                  </a:defRPr>
                </a:pPr>
                <a:endParaRPr sz="2133"/>
              </a:p>
            </p:txBody>
          </p:sp>
        </p:grpSp>
      </p:grpSp>
      <p:sp>
        <p:nvSpPr>
          <p:cNvPr id="1991" name="Title Text"/>
          <p:cNvSpPr txBox="1">
            <a:spLocks noGrp="1"/>
          </p:cNvSpPr>
          <p:nvPr>
            <p:ph type="title"/>
          </p:nvPr>
        </p:nvSpPr>
        <p:spPr>
          <a:xfrm>
            <a:off x="280415" y="268225"/>
            <a:ext cx="5522979" cy="1066801"/>
          </a:xfrm>
          <a:prstGeom prst="rect">
            <a:avLst/>
          </a:prstGeom>
        </p:spPr>
        <p:txBody>
          <a:bodyPr>
            <a:normAutofit/>
          </a:bodyPr>
          <a:lstStyle>
            <a:lvl1pPr>
              <a:defRPr sz="3200">
                <a:solidFill>
                  <a:schemeClr val="accent2"/>
                </a:solidFill>
                <a:latin typeface="Arial"/>
                <a:ea typeface="Arial"/>
                <a:cs typeface="Arial"/>
                <a:sym typeface="Arial"/>
              </a:defRPr>
            </a:lvl1pPr>
          </a:lstStyle>
          <a:p>
            <a:r>
              <a:t>Title Text</a:t>
            </a:r>
          </a:p>
        </p:txBody>
      </p:sp>
      <p:sp>
        <p:nvSpPr>
          <p:cNvPr id="1992" name="Body Level One…"/>
          <p:cNvSpPr txBox="1">
            <a:spLocks noGrp="1"/>
          </p:cNvSpPr>
          <p:nvPr>
            <p:ph type="body" idx="1"/>
          </p:nvPr>
        </p:nvSpPr>
        <p:spPr>
          <a:xfrm>
            <a:off x="292605" y="1658112"/>
            <a:ext cx="11594504" cy="4336289"/>
          </a:xfrm>
          <a:prstGeom prst="rect">
            <a:avLst/>
          </a:prstGeom>
        </p:spPr>
        <p:txBody>
          <a:bodyPr>
            <a:normAutofit/>
          </a:bodyPr>
          <a:lstStyle>
            <a:lvl1pPr>
              <a:defRPr>
                <a:solidFill>
                  <a:srgbClr val="FFFFFF"/>
                </a:solidFill>
                <a:latin typeface="+mn-lt"/>
                <a:ea typeface="+mn-ea"/>
                <a:cs typeface="+mn-cs"/>
                <a:sym typeface="IBM Plex Sans"/>
              </a:defRPr>
            </a:lvl1pPr>
            <a:lvl2pPr marL="266693" indent="-266693">
              <a:buChar char="•"/>
              <a:defRPr>
                <a:solidFill>
                  <a:srgbClr val="FFFFFF"/>
                </a:solidFill>
                <a:latin typeface="+mn-lt"/>
                <a:ea typeface="+mn-ea"/>
                <a:cs typeface="+mn-cs"/>
                <a:sym typeface="IBM Plex Sans"/>
              </a:defRPr>
            </a:lvl2pPr>
            <a:lvl3pPr marL="520370" indent="-294817">
              <a:buChar char="⎯"/>
              <a:defRPr>
                <a:solidFill>
                  <a:srgbClr val="FFFFFF"/>
                </a:solidFill>
                <a:latin typeface="+mn-lt"/>
                <a:ea typeface="+mn-ea"/>
                <a:cs typeface="+mn-cs"/>
                <a:sym typeface="IBM Plex Sans"/>
              </a:defRPr>
            </a:lvl3pPr>
            <a:lvl4pPr marL="750628" indent="-282857">
              <a:buChar char="o"/>
              <a:defRPr>
                <a:solidFill>
                  <a:srgbClr val="FFFFFF"/>
                </a:solidFill>
                <a:latin typeface="+mn-lt"/>
                <a:ea typeface="+mn-ea"/>
                <a:cs typeface="+mn-cs"/>
                <a:sym typeface="IBM Plex Sans"/>
              </a:defRPr>
            </a:lvl4pPr>
            <a:lvl5pPr marL="986342" indent="-296326">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993" name="Slide Number"/>
          <p:cNvSpPr txBox="1">
            <a:spLocks noGrp="1"/>
          </p:cNvSpPr>
          <p:nvPr>
            <p:ph type="sldNum" sz="quarter" idx="2"/>
          </p:nvPr>
        </p:nvSpPr>
        <p:spPr>
          <a:xfrm>
            <a:off x="8154430" y="6187074"/>
            <a:ext cx="583170" cy="338552"/>
          </a:xfrm>
          <a:prstGeom prst="rect">
            <a:avLst/>
          </a:prstGeom>
        </p:spPr>
        <p:txBody>
          <a:bodyPr lIns="45719" tIns="45719" rIns="45719" bIns="45719"/>
          <a:lstStyle>
            <a:lvl1pPr marL="237061" indent="-237061" defTabSz="948243">
              <a:spcBef>
                <a:spcPts val="1600"/>
              </a:spcBef>
              <a:buSzPct val="100000"/>
              <a:buChar char="•"/>
              <a:defRPr sz="16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31816067"/>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1_boxes (4 tall)">
    <p:spTree>
      <p:nvGrpSpPr>
        <p:cNvPr id="1" name=""/>
        <p:cNvGrpSpPr/>
        <p:nvPr/>
      </p:nvGrpSpPr>
      <p:grpSpPr>
        <a:xfrm>
          <a:off x="0" y="0"/>
          <a:ext cx="0" cy="0"/>
          <a:chOff x="0" y="0"/>
          <a:chExt cx="0" cy="0"/>
        </a:xfrm>
      </p:grpSpPr>
      <p:sp>
        <p:nvSpPr>
          <p:cNvPr id="2000" name="Body Level One…"/>
          <p:cNvSpPr txBox="1">
            <a:spLocks noGrp="1"/>
          </p:cNvSpPr>
          <p:nvPr>
            <p:ph type="body" sz="half" idx="1"/>
          </p:nvPr>
        </p:nvSpPr>
        <p:spPr>
          <a:xfrm>
            <a:off x="0" y="0"/>
            <a:ext cx="3048000" cy="6864096"/>
          </a:xfrm>
          <a:prstGeom prst="rect">
            <a:avLst/>
          </a:prstGeom>
        </p:spPr>
        <p:txBody>
          <a:bodyPr lIns="177800" tIns="177800" rIns="177800" bIns="177800">
            <a:normAutofit/>
          </a:bodyPr>
          <a:lstStyle>
            <a:lvl1pPr marL="67732"/>
            <a:lvl2pPr marL="296327" indent="-231641"/>
            <a:lvl3pPr marL="524926"/>
            <a:lvl4pPr marL="905920"/>
            <a:lvl5pPr marL="1138750"/>
          </a:lstStyle>
          <a:p>
            <a:r>
              <a:t>Body Level One</a:t>
            </a:r>
          </a:p>
          <a:p>
            <a:pPr lvl="1"/>
            <a:r>
              <a:t>Body Level Two</a:t>
            </a:r>
          </a:p>
          <a:p>
            <a:pPr lvl="2"/>
            <a:r>
              <a:t>Body Level Three</a:t>
            </a:r>
          </a:p>
          <a:p>
            <a:pPr lvl="3"/>
            <a:r>
              <a:t>Body Level Four</a:t>
            </a:r>
          </a:p>
          <a:p>
            <a:pPr lvl="4"/>
            <a:r>
              <a:t>Body Level Five</a:t>
            </a:r>
          </a:p>
        </p:txBody>
      </p:sp>
      <p:sp>
        <p:nvSpPr>
          <p:cNvPr id="20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02" name="Straight Connector 9"/>
          <p:cNvSpPr/>
          <p:nvPr/>
        </p:nvSpPr>
        <p:spPr>
          <a:xfrm flipV="1">
            <a:off x="9141026" y="313267"/>
            <a:ext cx="1" cy="5681133"/>
          </a:xfrm>
          <a:prstGeom prst="line">
            <a:avLst/>
          </a:prstGeom>
          <a:ln w="3175">
            <a:solidFill>
              <a:srgbClr val="000000"/>
            </a:solidFill>
          </a:ln>
        </p:spPr>
        <p:txBody>
          <a:bodyPr lIns="60959" rIns="60959"/>
          <a:lstStyle/>
          <a:p>
            <a:pPr>
              <a:defRPr>
                <a:solidFill>
                  <a:srgbClr val="000000"/>
                </a:solidFill>
              </a:defRPr>
            </a:pPr>
            <a:endParaRPr sz="2400"/>
          </a:p>
        </p:txBody>
      </p:sp>
    </p:spTree>
    <p:extLst>
      <p:ext uri="{BB962C8B-B14F-4D97-AF65-F5344CB8AC3E}">
        <p14:creationId xmlns:p14="http://schemas.microsoft.com/office/powerpoint/2010/main" val="144521469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two narrow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599440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388608" y="0"/>
            <a:ext cx="2450592" cy="5994400"/>
          </a:xfrm>
        </p:spPr>
        <p:txBody>
          <a:bodyPr lIns="274320" tIns="27432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0"/>
            <a:ext cx="2450592" cy="5994400"/>
          </a:xfrm>
        </p:spPr>
        <p:txBody>
          <a:bodyPr lIns="274320" tIns="27432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896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534D-F918-9228-C7BB-A2F87D4055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E105BA-FBFC-5C31-7CB7-5986E560BA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B624F6-2135-2E90-F149-35FDB190DDD2}"/>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5" name="Footer Placeholder 4">
            <a:extLst>
              <a:ext uri="{FF2B5EF4-FFF2-40B4-BE49-F238E27FC236}">
                <a16:creationId xmlns:a16="http://schemas.microsoft.com/office/drawing/2014/main" id="{E4D0B704-5CEE-3ECC-EFEF-243E3317E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A6F74-D028-9FE8-46D7-A1093CE9BC57}"/>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3365048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6096000" y="0"/>
            <a:ext cx="6096000"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 y="0"/>
            <a:ext cx="6083807" cy="599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54AB2138-FDF2-F788-6670-638CEE8FE023}"/>
              </a:ext>
            </a:extLst>
          </p:cNvPr>
          <p:cNvSpPr>
            <a:spLocks noGrp="1"/>
          </p:cNvSpPr>
          <p:nvPr>
            <p:ph sz="quarter" idx="21"/>
          </p:nvPr>
        </p:nvSpPr>
        <p:spPr>
          <a:xfrm>
            <a:off x="6096003" y="0"/>
            <a:ext cx="6083807" cy="5994400"/>
          </a:xfrm>
          <a:noFill/>
        </p:spPr>
        <p:txBody>
          <a:bodyPr lIns="274320" tIns="274320" rIns="182880" bIns="182880"/>
          <a:lstStyle>
            <a:lvl1pPr>
              <a:defRPr>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241807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6_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620000" y="0"/>
            <a:ext cx="4572000"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1" y="0"/>
            <a:ext cx="7619997" cy="5994400"/>
          </a:xfrm>
        </p:spPr>
        <p:txBody>
          <a:bodyPr rIns="182880" bIns="182880"/>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59FBC66-0C56-1C1D-C9F5-A8AABBEBABF2}"/>
              </a:ext>
            </a:extLst>
          </p:cNvPr>
          <p:cNvSpPr>
            <a:spLocks noGrp="1"/>
          </p:cNvSpPr>
          <p:nvPr>
            <p:ph sz="quarter" idx="10"/>
          </p:nvPr>
        </p:nvSpPr>
        <p:spPr>
          <a:xfrm>
            <a:off x="7620001" y="0"/>
            <a:ext cx="4572001" cy="5994400"/>
          </a:xfrm>
        </p:spPr>
        <p:txBody>
          <a:bodyPr lIns="274320" tIns="27432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462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6096000"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0" y="0"/>
            <a:ext cx="6096000" cy="5994400"/>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A37FECC-5EF2-8FBD-C370-BBD35D440A09}"/>
              </a:ext>
            </a:extLst>
          </p:cNvPr>
          <p:cNvSpPr>
            <a:spLocks noGrp="1"/>
          </p:cNvSpPr>
          <p:nvPr>
            <p:ph sz="quarter" idx="10"/>
          </p:nvPr>
        </p:nvSpPr>
        <p:spPr>
          <a:xfrm>
            <a:off x="6096000" y="0"/>
            <a:ext cx="6096000" cy="5994400"/>
          </a:xfrm>
        </p:spPr>
        <p:txBody>
          <a:bodyPr lIns="274320" tIns="27432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31241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4572000"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0" y="0"/>
            <a:ext cx="4572000" cy="5994400"/>
          </a:xfrm>
        </p:spPr>
        <p:txBody>
          <a:bodyPr rIns="182880" bIns="182880"/>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59FBC66-0C56-1C1D-C9F5-A8AABBEBABF2}"/>
              </a:ext>
            </a:extLst>
          </p:cNvPr>
          <p:cNvSpPr>
            <a:spLocks noGrp="1"/>
          </p:cNvSpPr>
          <p:nvPr>
            <p:ph sz="quarter" idx="10"/>
          </p:nvPr>
        </p:nvSpPr>
        <p:spPr>
          <a:xfrm>
            <a:off x="4572000" y="0"/>
            <a:ext cx="7620000" cy="5994400"/>
          </a:xfrm>
        </p:spPr>
        <p:txBody>
          <a:bodyPr lIns="274320" tIns="27432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70263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_title, text (light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0"/>
            <a:ext cx="6083807" cy="599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54AB2138-FDF2-F788-6670-638CEE8FE023}"/>
              </a:ext>
            </a:extLst>
          </p:cNvPr>
          <p:cNvSpPr>
            <a:spLocks noGrp="1"/>
          </p:cNvSpPr>
          <p:nvPr>
            <p:ph sz="quarter" idx="21"/>
          </p:nvPr>
        </p:nvSpPr>
        <p:spPr>
          <a:xfrm>
            <a:off x="6096003" y="0"/>
            <a:ext cx="6083807" cy="5994400"/>
          </a:xfrm>
          <a:noFill/>
        </p:spPr>
        <p:txBody>
          <a:bodyPr lIns="274320" tIns="274320" rIns="182880" bIns="182880"/>
          <a:lstStyle>
            <a:lvl1pPr>
              <a:defRPr>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2631367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7_title, text (light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7619997" cy="5994400"/>
          </a:xfrm>
        </p:spPr>
        <p:txBody>
          <a:bodyPr rIns="182880" bIns="182880"/>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59FBC66-0C56-1C1D-C9F5-A8AABBEBABF2}"/>
              </a:ext>
            </a:extLst>
          </p:cNvPr>
          <p:cNvSpPr>
            <a:spLocks noGrp="1"/>
          </p:cNvSpPr>
          <p:nvPr>
            <p:ph sz="quarter" idx="10"/>
          </p:nvPr>
        </p:nvSpPr>
        <p:spPr>
          <a:xfrm>
            <a:off x="7620001" y="0"/>
            <a:ext cx="4572001" cy="5994400"/>
          </a:xfrm>
        </p:spPr>
        <p:txBody>
          <a:bodyPr lIns="274320" tIns="27432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2125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8_title, text (light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5994400"/>
          </a:xfrm>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3A37FECC-5EF2-8FBD-C370-BBD35D440A09}"/>
              </a:ext>
            </a:extLst>
          </p:cNvPr>
          <p:cNvSpPr>
            <a:spLocks noGrp="1"/>
          </p:cNvSpPr>
          <p:nvPr>
            <p:ph sz="quarter" idx="10"/>
          </p:nvPr>
        </p:nvSpPr>
        <p:spPr>
          <a:xfrm>
            <a:off x="6096000" y="0"/>
            <a:ext cx="6096000" cy="5994400"/>
          </a:xfrm>
        </p:spPr>
        <p:txBody>
          <a:bodyPr lIns="274320" tIns="27432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928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title, text (light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572000" cy="5994400"/>
          </a:xfrm>
        </p:spPr>
        <p:txBody>
          <a:bodyPr rIns="182880" bIns="182880"/>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59FBC66-0C56-1C1D-C9F5-A8AABBEBABF2}"/>
              </a:ext>
            </a:extLst>
          </p:cNvPr>
          <p:cNvSpPr>
            <a:spLocks noGrp="1"/>
          </p:cNvSpPr>
          <p:nvPr>
            <p:ph sz="quarter" idx="10"/>
          </p:nvPr>
        </p:nvSpPr>
        <p:spPr>
          <a:xfrm>
            <a:off x="4572000" y="0"/>
            <a:ext cx="7620000" cy="5994400"/>
          </a:xfrm>
        </p:spPr>
        <p:txBody>
          <a:bodyPr lIns="274320" tIns="27432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0260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6096000" y="0"/>
            <a:ext cx="6096000"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5" name="Content Placeholder 6">
            <a:extLst>
              <a:ext uri="{FF2B5EF4-FFF2-40B4-BE49-F238E27FC236}">
                <a16:creationId xmlns:a16="http://schemas.microsoft.com/office/drawing/2014/main" id="{4C114894-16DF-A8F5-5098-16DC7AEC57F0}"/>
              </a:ext>
            </a:extLst>
          </p:cNvPr>
          <p:cNvSpPr>
            <a:spLocks noGrp="1"/>
          </p:cNvSpPr>
          <p:nvPr>
            <p:ph sz="quarter" idx="20"/>
          </p:nvPr>
        </p:nvSpPr>
        <p:spPr>
          <a:xfrm>
            <a:off x="6388608" y="1699329"/>
            <a:ext cx="5498501" cy="320444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3" y="3"/>
            <a:ext cx="6071431" cy="1699327"/>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94913B36-BE8C-BCFB-6738-4526E4ECE23C}"/>
              </a:ext>
            </a:extLst>
          </p:cNvPr>
          <p:cNvSpPr>
            <a:spLocks noGrp="1"/>
          </p:cNvSpPr>
          <p:nvPr>
            <p:ph sz="quarter" idx="21"/>
          </p:nvPr>
        </p:nvSpPr>
        <p:spPr>
          <a:xfrm>
            <a:off x="280419" y="1699330"/>
            <a:ext cx="5791015" cy="4295073"/>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6">
            <a:extLst>
              <a:ext uri="{FF2B5EF4-FFF2-40B4-BE49-F238E27FC236}">
                <a16:creationId xmlns:a16="http://schemas.microsoft.com/office/drawing/2014/main" id="{016FD774-F6B4-4FE6-9686-FB085D5D3EDC}"/>
              </a:ext>
            </a:extLst>
          </p:cNvPr>
          <p:cNvSpPr>
            <a:spLocks noGrp="1"/>
          </p:cNvSpPr>
          <p:nvPr>
            <p:ph sz="quarter" idx="22"/>
          </p:nvPr>
        </p:nvSpPr>
        <p:spPr>
          <a:xfrm>
            <a:off x="6382468" y="4926699"/>
            <a:ext cx="5498501" cy="1067701"/>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6">
            <a:extLst>
              <a:ext uri="{FF2B5EF4-FFF2-40B4-BE49-F238E27FC236}">
                <a16:creationId xmlns:a16="http://schemas.microsoft.com/office/drawing/2014/main" id="{F519E0D3-1D05-D3BB-E04A-F56C9578303D}"/>
              </a:ext>
            </a:extLst>
          </p:cNvPr>
          <p:cNvSpPr>
            <a:spLocks noGrp="1"/>
          </p:cNvSpPr>
          <p:nvPr>
            <p:ph sz="quarter" idx="23"/>
          </p:nvPr>
        </p:nvSpPr>
        <p:spPr>
          <a:xfrm>
            <a:off x="6382467" y="608701"/>
            <a:ext cx="5498501" cy="1067703"/>
          </a:xfrm>
          <a:noFill/>
        </p:spPr>
        <p:txBody>
          <a:bodyPr lIns="219456" tIns="201168" rIns="228600" bIns="228600"/>
          <a:lstStyle>
            <a:lvl1pPr>
              <a:defRPr>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83472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623109" y="0"/>
            <a:ext cx="4568891"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5" name="Content Placeholder 6">
            <a:extLst>
              <a:ext uri="{FF2B5EF4-FFF2-40B4-BE49-F238E27FC236}">
                <a16:creationId xmlns:a16="http://schemas.microsoft.com/office/drawing/2014/main" id="{4C114894-16DF-A8F5-5098-16DC7AEC57F0}"/>
              </a:ext>
            </a:extLst>
          </p:cNvPr>
          <p:cNvSpPr>
            <a:spLocks noGrp="1"/>
          </p:cNvSpPr>
          <p:nvPr>
            <p:ph sz="quarter" idx="20"/>
          </p:nvPr>
        </p:nvSpPr>
        <p:spPr>
          <a:xfrm>
            <a:off x="7766039" y="861129"/>
            <a:ext cx="4121071" cy="320444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7" y="863601"/>
            <a:ext cx="7190603" cy="446259"/>
          </a:xfrm>
        </p:spPr>
        <p:txBody>
          <a:bodyPr lIns="0" tIns="0"/>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94913B36-BE8C-BCFB-6738-4526E4ECE23C}"/>
              </a:ext>
            </a:extLst>
          </p:cNvPr>
          <p:cNvSpPr>
            <a:spLocks noGrp="1"/>
          </p:cNvSpPr>
          <p:nvPr>
            <p:ph sz="quarter" idx="21"/>
          </p:nvPr>
        </p:nvSpPr>
        <p:spPr>
          <a:xfrm>
            <a:off x="280417" y="1440383"/>
            <a:ext cx="7190603" cy="1140976"/>
          </a:xfrm>
          <a:noFill/>
        </p:spPr>
        <p:txBody>
          <a:bodyPr lIns="91440" tIns="91440" rIns="228600" bIns="228600"/>
          <a:lstStyle>
            <a:lvl1pPr>
              <a:defRPr>
                <a:solidFill>
                  <a:schemeClr val="tx1"/>
                </a:solidFill>
              </a:defRPr>
            </a:lvl1pPr>
          </a:lstStyle>
          <a:p>
            <a:pPr lvl="0"/>
            <a:r>
              <a:rPr lang="en-US"/>
              <a:t>Click to edit Master text styles</a:t>
            </a:r>
          </a:p>
        </p:txBody>
      </p:sp>
      <p:sp>
        <p:nvSpPr>
          <p:cNvPr id="9" name="Content Placeholder 6">
            <a:extLst>
              <a:ext uri="{FF2B5EF4-FFF2-40B4-BE49-F238E27FC236}">
                <a16:creationId xmlns:a16="http://schemas.microsoft.com/office/drawing/2014/main" id="{016FD774-F6B4-4FE6-9686-FB085D5D3EDC}"/>
              </a:ext>
            </a:extLst>
          </p:cNvPr>
          <p:cNvSpPr>
            <a:spLocks noGrp="1"/>
          </p:cNvSpPr>
          <p:nvPr>
            <p:ph sz="quarter" idx="22"/>
          </p:nvPr>
        </p:nvSpPr>
        <p:spPr>
          <a:xfrm>
            <a:off x="7759898" y="4065573"/>
            <a:ext cx="4121071" cy="192882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6">
            <a:extLst>
              <a:ext uri="{FF2B5EF4-FFF2-40B4-BE49-F238E27FC236}">
                <a16:creationId xmlns:a16="http://schemas.microsoft.com/office/drawing/2014/main" id="{F519E0D3-1D05-D3BB-E04A-F56C9578303D}"/>
              </a:ext>
            </a:extLst>
          </p:cNvPr>
          <p:cNvSpPr>
            <a:spLocks noGrp="1"/>
          </p:cNvSpPr>
          <p:nvPr>
            <p:ph sz="quarter" idx="23"/>
          </p:nvPr>
        </p:nvSpPr>
        <p:spPr>
          <a:xfrm>
            <a:off x="7759897" y="299410"/>
            <a:ext cx="4121071" cy="564193"/>
          </a:xfrm>
          <a:noFill/>
        </p:spPr>
        <p:txBody>
          <a:bodyPr lIns="91440" tIns="91440" rIns="228600" bIns="228600"/>
          <a:lstStyle>
            <a:lvl1pPr>
              <a:defRPr sz="1000">
                <a:solidFill>
                  <a:schemeClr val="accent1"/>
                </a:solidFill>
              </a:defRPr>
            </a:lvl1pPr>
          </a:lstStyle>
          <a:p>
            <a:pPr lvl="0"/>
            <a:r>
              <a:rPr lang="en-US"/>
              <a:t>Click to edit Master text styles</a:t>
            </a:r>
          </a:p>
        </p:txBody>
      </p:sp>
      <p:sp>
        <p:nvSpPr>
          <p:cNvPr id="6" name="Content Placeholder 6">
            <a:extLst>
              <a:ext uri="{FF2B5EF4-FFF2-40B4-BE49-F238E27FC236}">
                <a16:creationId xmlns:a16="http://schemas.microsoft.com/office/drawing/2014/main" id="{E1781007-6523-BDD6-1143-30E619A95C59}"/>
              </a:ext>
            </a:extLst>
          </p:cNvPr>
          <p:cNvSpPr>
            <a:spLocks noGrp="1"/>
          </p:cNvSpPr>
          <p:nvPr>
            <p:ph sz="quarter" idx="24"/>
          </p:nvPr>
        </p:nvSpPr>
        <p:spPr>
          <a:xfrm>
            <a:off x="1002100" y="2858513"/>
            <a:ext cx="2656667" cy="1418131"/>
          </a:xfrm>
          <a:noFill/>
        </p:spPr>
        <p:txBody>
          <a:bodyPr lIns="91440" tIns="0" rIns="91440" bIns="91440"/>
          <a:lstStyle>
            <a:lvl1pPr>
              <a:defRPr sz="1000">
                <a:solidFill>
                  <a:schemeClr val="tx1"/>
                </a:solidFill>
              </a:defRPr>
            </a:lvl1pPr>
          </a:lstStyle>
          <a:p>
            <a:pPr lvl="0"/>
            <a:r>
              <a:rPr lang="en-US"/>
              <a:t>Click to edit Master text styles</a:t>
            </a:r>
          </a:p>
        </p:txBody>
      </p:sp>
      <p:sp>
        <p:nvSpPr>
          <p:cNvPr id="11" name="Content Placeholder 6">
            <a:extLst>
              <a:ext uri="{FF2B5EF4-FFF2-40B4-BE49-F238E27FC236}">
                <a16:creationId xmlns:a16="http://schemas.microsoft.com/office/drawing/2014/main" id="{611C65B0-5CD9-6606-5E6C-CC6505AD2537}"/>
              </a:ext>
            </a:extLst>
          </p:cNvPr>
          <p:cNvSpPr>
            <a:spLocks noGrp="1"/>
          </p:cNvSpPr>
          <p:nvPr>
            <p:ph sz="quarter" idx="25"/>
          </p:nvPr>
        </p:nvSpPr>
        <p:spPr>
          <a:xfrm>
            <a:off x="4814353" y="2858513"/>
            <a:ext cx="2656667" cy="1418131"/>
          </a:xfrm>
          <a:noFill/>
        </p:spPr>
        <p:txBody>
          <a:bodyPr lIns="91440" tIns="0" rIns="91440" bIns="91440"/>
          <a:lstStyle>
            <a:lvl1pPr>
              <a:defRPr sz="1000">
                <a:solidFill>
                  <a:schemeClr val="tx1"/>
                </a:solidFill>
              </a:defRPr>
            </a:lvl1pPr>
          </a:lstStyle>
          <a:p>
            <a:pPr lvl="0"/>
            <a:r>
              <a:rPr lang="en-US"/>
              <a:t>Click to edit Master text styles</a:t>
            </a:r>
          </a:p>
        </p:txBody>
      </p:sp>
      <p:sp>
        <p:nvSpPr>
          <p:cNvPr id="12" name="Content Placeholder 6">
            <a:extLst>
              <a:ext uri="{FF2B5EF4-FFF2-40B4-BE49-F238E27FC236}">
                <a16:creationId xmlns:a16="http://schemas.microsoft.com/office/drawing/2014/main" id="{49C8CC36-B3F8-9946-5E20-0EE16A5E1B50}"/>
              </a:ext>
            </a:extLst>
          </p:cNvPr>
          <p:cNvSpPr>
            <a:spLocks noGrp="1"/>
          </p:cNvSpPr>
          <p:nvPr>
            <p:ph sz="quarter" idx="26"/>
          </p:nvPr>
        </p:nvSpPr>
        <p:spPr>
          <a:xfrm>
            <a:off x="4814353" y="4553796"/>
            <a:ext cx="2656667" cy="1440605"/>
          </a:xfrm>
          <a:noFill/>
        </p:spPr>
        <p:txBody>
          <a:bodyPr lIns="91440" tIns="0" rIns="91440" bIns="91440"/>
          <a:lstStyle>
            <a:lvl1pPr>
              <a:defRPr sz="1000">
                <a:solidFill>
                  <a:schemeClr val="tx1"/>
                </a:solidFill>
              </a:defRPr>
            </a:lvl1pPr>
          </a:lstStyle>
          <a:p>
            <a:pPr lvl="0"/>
            <a:r>
              <a:rPr lang="en-US"/>
              <a:t>Click to edit Master text styles</a:t>
            </a:r>
          </a:p>
        </p:txBody>
      </p:sp>
      <p:sp>
        <p:nvSpPr>
          <p:cNvPr id="13" name="Content Placeholder 6">
            <a:extLst>
              <a:ext uri="{FF2B5EF4-FFF2-40B4-BE49-F238E27FC236}">
                <a16:creationId xmlns:a16="http://schemas.microsoft.com/office/drawing/2014/main" id="{451B5E9F-8C8A-94ED-B5EE-8632561A1B33}"/>
              </a:ext>
            </a:extLst>
          </p:cNvPr>
          <p:cNvSpPr>
            <a:spLocks noGrp="1"/>
          </p:cNvSpPr>
          <p:nvPr>
            <p:ph sz="quarter" idx="27"/>
          </p:nvPr>
        </p:nvSpPr>
        <p:spPr>
          <a:xfrm>
            <a:off x="1002100" y="4553796"/>
            <a:ext cx="2656667" cy="1440605"/>
          </a:xfrm>
          <a:noFill/>
        </p:spPr>
        <p:txBody>
          <a:bodyPr lIns="91440" tIns="0" rIns="91440" bIns="91440"/>
          <a:lstStyle>
            <a:lvl1pPr>
              <a:defRPr sz="1000">
                <a:solidFill>
                  <a:schemeClr val="tx1"/>
                </a:solidFill>
              </a:defRPr>
            </a:lvl1pPr>
          </a:lstStyle>
          <a:p>
            <a:pPr lvl="0"/>
            <a:r>
              <a:rPr lang="en-US"/>
              <a:t>Click to edit Master text styles</a:t>
            </a:r>
          </a:p>
        </p:txBody>
      </p:sp>
      <p:sp>
        <p:nvSpPr>
          <p:cNvPr id="14" name="Content Placeholder 6">
            <a:extLst>
              <a:ext uri="{FF2B5EF4-FFF2-40B4-BE49-F238E27FC236}">
                <a16:creationId xmlns:a16="http://schemas.microsoft.com/office/drawing/2014/main" id="{80213A78-2F96-4CCF-F7C7-17B07D8DB2B7}"/>
              </a:ext>
            </a:extLst>
          </p:cNvPr>
          <p:cNvSpPr>
            <a:spLocks noGrp="1"/>
          </p:cNvSpPr>
          <p:nvPr>
            <p:ph sz="quarter" idx="28"/>
          </p:nvPr>
        </p:nvSpPr>
        <p:spPr>
          <a:xfrm>
            <a:off x="2" y="3"/>
            <a:ext cx="7471017" cy="525983"/>
          </a:xfrm>
          <a:noFill/>
        </p:spPr>
        <p:txBody>
          <a:bodyPr lIns="274320" tIns="274320" rIns="0" bIns="0" anchor="t" anchorCtr="0"/>
          <a:lstStyle>
            <a:lvl1pPr algn="l">
              <a:lnSpc>
                <a:spcPct val="100000"/>
              </a:lnSpc>
              <a:spcAft>
                <a:spcPts val="0"/>
              </a:spcAft>
              <a:defRPr sz="1000">
                <a:solidFill>
                  <a:schemeClr val="accent1"/>
                </a:solidFill>
              </a:defRPr>
            </a:lvl1pPr>
          </a:lstStyle>
          <a:p>
            <a:pPr lvl="0"/>
            <a:r>
              <a:rPr lang="en-US"/>
              <a:t>Click to edit Master text styles</a:t>
            </a:r>
          </a:p>
        </p:txBody>
      </p:sp>
      <p:sp>
        <p:nvSpPr>
          <p:cNvPr id="15" name="Content Placeholder 6">
            <a:extLst>
              <a:ext uri="{FF2B5EF4-FFF2-40B4-BE49-F238E27FC236}">
                <a16:creationId xmlns:a16="http://schemas.microsoft.com/office/drawing/2014/main" id="{84D55D88-E05E-2130-7032-A1E38D7DF79D}"/>
              </a:ext>
            </a:extLst>
          </p:cNvPr>
          <p:cNvSpPr>
            <a:spLocks noGrp="1"/>
          </p:cNvSpPr>
          <p:nvPr>
            <p:ph sz="quarter" idx="29"/>
          </p:nvPr>
        </p:nvSpPr>
        <p:spPr>
          <a:xfrm>
            <a:off x="280416" y="543221"/>
            <a:ext cx="7190603" cy="226575"/>
          </a:xfrm>
          <a:noFill/>
        </p:spPr>
        <p:txBody>
          <a:bodyPr lIns="91440" tIns="0" rIns="228600" bIns="228600" anchor="t" anchorCtr="0"/>
          <a:lstStyle>
            <a:lvl1pPr algn="l">
              <a:lnSpc>
                <a:spcPct val="100000"/>
              </a:lnSpc>
              <a:spcAft>
                <a:spcPts val="0"/>
              </a:spcAft>
              <a:defRPr sz="9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2406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3AE3-9623-0600-E720-6010BAA1DF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C1B5B5-2209-91FA-353A-F14309C1A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079F4B-93C7-5783-3F75-15383282AA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7FE05D-A14E-88BF-1192-6513E99B0DD6}"/>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6" name="Footer Placeholder 5">
            <a:extLst>
              <a:ext uri="{FF2B5EF4-FFF2-40B4-BE49-F238E27FC236}">
                <a16:creationId xmlns:a16="http://schemas.microsoft.com/office/drawing/2014/main" id="{7ED66FD9-752C-FE35-D571-E589AE5808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E4F32-F7C8-1446-0F13-B1A876AC961D}"/>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1287307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uccess Story">
    <p:bg>
      <p:bgPr>
        <a:solidFill>
          <a:schemeClr val="bg1"/>
        </a:solidFill>
        <a:effectLst/>
      </p:bgPr>
    </p:bg>
    <p:spTree>
      <p:nvGrpSpPr>
        <p:cNvPr id="1" name=""/>
        <p:cNvGrpSpPr/>
        <p:nvPr/>
      </p:nvGrpSpPr>
      <p:grpSpPr>
        <a:xfrm>
          <a:off x="0" y="0"/>
          <a:ext cx="0" cy="0"/>
          <a:chOff x="0" y="0"/>
          <a:chExt cx="0" cy="0"/>
        </a:xfrm>
      </p:grpSpPr>
      <p:sp>
        <p:nvSpPr>
          <p:cNvPr id="5" name="Content Placeholder 6">
            <a:extLst>
              <a:ext uri="{FF2B5EF4-FFF2-40B4-BE49-F238E27FC236}">
                <a16:creationId xmlns:a16="http://schemas.microsoft.com/office/drawing/2014/main" id="{4C114894-16DF-A8F5-5098-16DC7AEC57F0}"/>
              </a:ext>
            </a:extLst>
          </p:cNvPr>
          <p:cNvSpPr>
            <a:spLocks noGrp="1"/>
          </p:cNvSpPr>
          <p:nvPr>
            <p:ph sz="quarter" idx="20"/>
          </p:nvPr>
        </p:nvSpPr>
        <p:spPr>
          <a:xfrm>
            <a:off x="7623108" y="861125"/>
            <a:ext cx="4568891" cy="2567875"/>
          </a:xfrm>
          <a:solidFill>
            <a:schemeClr val="accent4"/>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7" y="863601"/>
            <a:ext cx="7190603" cy="446259"/>
          </a:xfrm>
        </p:spPr>
        <p:txBody>
          <a:bodyPr lIns="0" tIns="0"/>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94913B36-BE8C-BCFB-6738-4526E4ECE23C}"/>
              </a:ext>
            </a:extLst>
          </p:cNvPr>
          <p:cNvSpPr>
            <a:spLocks noGrp="1"/>
          </p:cNvSpPr>
          <p:nvPr>
            <p:ph sz="quarter" idx="21"/>
          </p:nvPr>
        </p:nvSpPr>
        <p:spPr>
          <a:xfrm>
            <a:off x="280417" y="1440385"/>
            <a:ext cx="7190603" cy="446259"/>
          </a:xfrm>
          <a:noFill/>
        </p:spPr>
        <p:txBody>
          <a:bodyPr lIns="91440" tIns="91440" rIns="228600" bIns="228600"/>
          <a:lstStyle>
            <a:lvl1pPr>
              <a:defRPr sz="1200">
                <a:solidFill>
                  <a:schemeClr val="tx1"/>
                </a:solidFill>
              </a:defRPr>
            </a:lvl1pPr>
          </a:lstStyle>
          <a:p>
            <a:pPr lvl="0"/>
            <a:r>
              <a:rPr lang="en-US"/>
              <a:t>Click to edit Master text styles</a:t>
            </a:r>
          </a:p>
        </p:txBody>
      </p:sp>
      <p:sp>
        <p:nvSpPr>
          <p:cNvPr id="9" name="Content Placeholder 6">
            <a:extLst>
              <a:ext uri="{FF2B5EF4-FFF2-40B4-BE49-F238E27FC236}">
                <a16:creationId xmlns:a16="http://schemas.microsoft.com/office/drawing/2014/main" id="{016FD774-F6B4-4FE6-9686-FB085D5D3EDC}"/>
              </a:ext>
            </a:extLst>
          </p:cNvPr>
          <p:cNvSpPr>
            <a:spLocks noGrp="1"/>
          </p:cNvSpPr>
          <p:nvPr>
            <p:ph sz="quarter" idx="22"/>
          </p:nvPr>
        </p:nvSpPr>
        <p:spPr>
          <a:xfrm>
            <a:off x="7623107" y="3426527"/>
            <a:ext cx="4568895" cy="343147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6">
            <a:extLst>
              <a:ext uri="{FF2B5EF4-FFF2-40B4-BE49-F238E27FC236}">
                <a16:creationId xmlns:a16="http://schemas.microsoft.com/office/drawing/2014/main" id="{F519E0D3-1D05-D3BB-E04A-F56C9578303D}"/>
              </a:ext>
            </a:extLst>
          </p:cNvPr>
          <p:cNvSpPr>
            <a:spLocks noGrp="1"/>
          </p:cNvSpPr>
          <p:nvPr>
            <p:ph sz="quarter" idx="23"/>
          </p:nvPr>
        </p:nvSpPr>
        <p:spPr>
          <a:xfrm>
            <a:off x="7623104" y="1"/>
            <a:ext cx="4568893" cy="863600"/>
          </a:xfrm>
          <a:solidFill>
            <a:schemeClr val="accent4"/>
          </a:solidFill>
        </p:spPr>
        <p:txBody>
          <a:bodyPr lIns="91440" tIns="91440" rIns="228600" bIns="228600"/>
          <a:lstStyle>
            <a:lvl1pPr>
              <a:defRPr sz="1000">
                <a:solidFill>
                  <a:schemeClr val="accent1"/>
                </a:solidFill>
              </a:defRPr>
            </a:lvl1pPr>
          </a:lstStyle>
          <a:p>
            <a:pPr lvl="0"/>
            <a:r>
              <a:rPr lang="en-US"/>
              <a:t>Click to edit Master text styles</a:t>
            </a:r>
          </a:p>
        </p:txBody>
      </p:sp>
      <p:sp>
        <p:nvSpPr>
          <p:cNvPr id="6" name="Content Placeholder 6">
            <a:extLst>
              <a:ext uri="{FF2B5EF4-FFF2-40B4-BE49-F238E27FC236}">
                <a16:creationId xmlns:a16="http://schemas.microsoft.com/office/drawing/2014/main" id="{E1781007-6523-BDD6-1143-30E619A95C59}"/>
              </a:ext>
            </a:extLst>
          </p:cNvPr>
          <p:cNvSpPr>
            <a:spLocks noGrp="1"/>
          </p:cNvSpPr>
          <p:nvPr>
            <p:ph sz="quarter" idx="24"/>
          </p:nvPr>
        </p:nvSpPr>
        <p:spPr>
          <a:xfrm>
            <a:off x="280413" y="1939164"/>
            <a:ext cx="7190603" cy="1734621"/>
          </a:xfrm>
          <a:noFill/>
        </p:spPr>
        <p:txBody>
          <a:bodyPr lIns="91440" tIns="0" rIns="91440" bIns="91440"/>
          <a:lstStyle>
            <a:lvl1pPr>
              <a:defRPr sz="1000">
                <a:solidFill>
                  <a:schemeClr val="tx1"/>
                </a:solidFill>
              </a:defRPr>
            </a:lvl1pPr>
          </a:lstStyle>
          <a:p>
            <a:pPr lvl="0"/>
            <a:r>
              <a:rPr lang="en-US"/>
              <a:t>Click to edit Master text styles</a:t>
            </a:r>
          </a:p>
        </p:txBody>
      </p:sp>
      <p:sp>
        <p:nvSpPr>
          <p:cNvPr id="14" name="Content Placeholder 6">
            <a:extLst>
              <a:ext uri="{FF2B5EF4-FFF2-40B4-BE49-F238E27FC236}">
                <a16:creationId xmlns:a16="http://schemas.microsoft.com/office/drawing/2014/main" id="{80213A78-2F96-4CCF-F7C7-17B07D8DB2B7}"/>
              </a:ext>
            </a:extLst>
          </p:cNvPr>
          <p:cNvSpPr>
            <a:spLocks noGrp="1"/>
          </p:cNvSpPr>
          <p:nvPr>
            <p:ph sz="quarter" idx="28"/>
          </p:nvPr>
        </p:nvSpPr>
        <p:spPr>
          <a:xfrm>
            <a:off x="2" y="3"/>
            <a:ext cx="7471017" cy="525983"/>
          </a:xfrm>
          <a:noFill/>
        </p:spPr>
        <p:txBody>
          <a:bodyPr lIns="274320" tIns="274320" rIns="0" bIns="0" anchor="t" anchorCtr="0"/>
          <a:lstStyle>
            <a:lvl1pPr algn="l">
              <a:lnSpc>
                <a:spcPct val="100000"/>
              </a:lnSpc>
              <a:spcAft>
                <a:spcPts val="0"/>
              </a:spcAft>
              <a:defRPr sz="1000">
                <a:solidFill>
                  <a:schemeClr val="accent1"/>
                </a:solidFill>
              </a:defRPr>
            </a:lvl1pPr>
          </a:lstStyle>
          <a:p>
            <a:pPr lvl="0"/>
            <a:r>
              <a:rPr lang="en-US"/>
              <a:t>Click to edit Master text styles</a:t>
            </a:r>
          </a:p>
        </p:txBody>
      </p:sp>
      <p:sp>
        <p:nvSpPr>
          <p:cNvPr id="15" name="Content Placeholder 6">
            <a:extLst>
              <a:ext uri="{FF2B5EF4-FFF2-40B4-BE49-F238E27FC236}">
                <a16:creationId xmlns:a16="http://schemas.microsoft.com/office/drawing/2014/main" id="{84D55D88-E05E-2130-7032-A1E38D7DF79D}"/>
              </a:ext>
            </a:extLst>
          </p:cNvPr>
          <p:cNvSpPr>
            <a:spLocks noGrp="1"/>
          </p:cNvSpPr>
          <p:nvPr>
            <p:ph sz="quarter" idx="29"/>
          </p:nvPr>
        </p:nvSpPr>
        <p:spPr>
          <a:xfrm>
            <a:off x="280416" y="543221"/>
            <a:ext cx="7190603" cy="226575"/>
          </a:xfrm>
          <a:noFill/>
        </p:spPr>
        <p:txBody>
          <a:bodyPr lIns="91440" tIns="0" rIns="228600" bIns="228600" anchor="t" anchorCtr="0"/>
          <a:lstStyle>
            <a:lvl1pPr algn="l">
              <a:lnSpc>
                <a:spcPct val="100000"/>
              </a:lnSpc>
              <a:spcAft>
                <a:spcPts val="0"/>
              </a:spcAft>
              <a:defRPr sz="900">
                <a:solidFill>
                  <a:schemeClr val="tx1"/>
                </a:solidFill>
              </a:defRPr>
            </a:lvl1pPr>
          </a:lstStyle>
          <a:p>
            <a:pPr lvl="0"/>
            <a:r>
              <a:rPr lang="en-US"/>
              <a:t>Click to edit Master text styles</a:t>
            </a:r>
          </a:p>
        </p:txBody>
      </p:sp>
      <p:sp>
        <p:nvSpPr>
          <p:cNvPr id="18" name="Content Placeholder 6">
            <a:extLst>
              <a:ext uri="{FF2B5EF4-FFF2-40B4-BE49-F238E27FC236}">
                <a16:creationId xmlns:a16="http://schemas.microsoft.com/office/drawing/2014/main" id="{16AA8C02-A110-89DC-8BD9-244C6892648D}"/>
              </a:ext>
            </a:extLst>
          </p:cNvPr>
          <p:cNvSpPr>
            <a:spLocks noGrp="1"/>
          </p:cNvSpPr>
          <p:nvPr>
            <p:ph sz="quarter" idx="30"/>
          </p:nvPr>
        </p:nvSpPr>
        <p:spPr>
          <a:xfrm>
            <a:off x="280417" y="3746613"/>
            <a:ext cx="7190603" cy="446259"/>
          </a:xfrm>
          <a:noFill/>
        </p:spPr>
        <p:txBody>
          <a:bodyPr lIns="91440" tIns="91440" rIns="228600" bIns="228600"/>
          <a:lstStyle>
            <a:lvl1pPr>
              <a:defRPr sz="1200">
                <a:solidFill>
                  <a:schemeClr val="tx1"/>
                </a:solidFill>
              </a:defRPr>
            </a:lvl1pPr>
          </a:lstStyle>
          <a:p>
            <a:pPr lvl="0"/>
            <a:r>
              <a:rPr lang="en-US"/>
              <a:t>Click to edit Master text styles</a:t>
            </a:r>
          </a:p>
        </p:txBody>
      </p:sp>
      <p:sp>
        <p:nvSpPr>
          <p:cNvPr id="19" name="Content Placeholder 6">
            <a:extLst>
              <a:ext uri="{FF2B5EF4-FFF2-40B4-BE49-F238E27FC236}">
                <a16:creationId xmlns:a16="http://schemas.microsoft.com/office/drawing/2014/main" id="{0356B8E6-94A5-8CEF-04D9-61C7B92F709F}"/>
              </a:ext>
            </a:extLst>
          </p:cNvPr>
          <p:cNvSpPr>
            <a:spLocks noGrp="1"/>
          </p:cNvSpPr>
          <p:nvPr>
            <p:ph sz="quarter" idx="31"/>
          </p:nvPr>
        </p:nvSpPr>
        <p:spPr>
          <a:xfrm>
            <a:off x="280413" y="4245395"/>
            <a:ext cx="7190603" cy="1734621"/>
          </a:xfrm>
          <a:noFill/>
        </p:spPr>
        <p:txBody>
          <a:bodyPr lIns="91440" tIns="0" rIns="91440" bIns="91440"/>
          <a:lstStyle>
            <a:lvl1pPr>
              <a:defRPr sz="1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402174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1911013" cy="769939"/>
          </a:xfrm>
        </p:spPr>
        <p:txBody>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189C9EDA-DCCF-5C36-1208-A8DBA4B1E92F}"/>
              </a:ext>
            </a:extLst>
          </p:cNvPr>
          <p:cNvSpPr>
            <a:spLocks noGrp="1"/>
          </p:cNvSpPr>
          <p:nvPr>
            <p:ph type="body" sz="quarter" idx="10"/>
          </p:nvPr>
        </p:nvSpPr>
        <p:spPr>
          <a:xfrm>
            <a:off x="1" y="788023"/>
            <a:ext cx="11911011" cy="600940"/>
          </a:xfrm>
        </p:spPr>
        <p:txBody>
          <a:bodyPr lIns="274320" rIns="182880" bIns="18288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516882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title, text (four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5790628" cy="77048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4258790-341F-A20C-BBC4-4A9F123D63C5}"/>
              </a:ext>
            </a:extLst>
          </p:cNvPr>
          <p:cNvSpPr>
            <a:spLocks noGrp="1"/>
          </p:cNvSpPr>
          <p:nvPr>
            <p:ph type="body" sz="quarter" idx="16"/>
          </p:nvPr>
        </p:nvSpPr>
        <p:spPr>
          <a:xfrm>
            <a:off x="2" y="782065"/>
            <a:ext cx="5790628" cy="606899"/>
          </a:xfrm>
        </p:spPr>
        <p:txBody>
          <a:bodyPr lIns="274320" rIns="182880" bIns="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3634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title, text (four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5801991" cy="77048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92608" y="1658112"/>
            <a:ext cx="36576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4267200" y="1658112"/>
            <a:ext cx="36576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8229600" y="1658112"/>
            <a:ext cx="36576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ACE2DFE-97A2-4CEF-67FA-1C6CE795DEC0}"/>
              </a:ext>
            </a:extLst>
          </p:cNvPr>
          <p:cNvSpPr>
            <a:spLocks noGrp="1"/>
          </p:cNvSpPr>
          <p:nvPr>
            <p:ph type="body" sz="quarter" idx="16"/>
          </p:nvPr>
        </p:nvSpPr>
        <p:spPr>
          <a:xfrm>
            <a:off x="3" y="781514"/>
            <a:ext cx="5801991" cy="607449"/>
          </a:xfrm>
        </p:spPr>
        <p:txBody>
          <a:bodyPr lIns="274320" rIns="18288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575861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divider (with page conten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0840"/>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3"/>
            <a:ext cx="5498592" cy="400395"/>
          </a:xfrm>
        </p:spPr>
        <p:txBody>
          <a:bodyPr/>
          <a:lstStyle>
            <a:lvl1pPr>
              <a:spcBef>
                <a:spcPts val="0"/>
              </a:spcBef>
              <a:spcAft>
                <a:spcPts val="800"/>
              </a:spcAft>
              <a:defRPr/>
            </a:lvl1pPr>
            <a:lvl2pPr marL="285737" indent="-285737">
              <a:spcBef>
                <a:spcPts val="0"/>
              </a:spcBef>
              <a:spcAft>
                <a:spcPts val="800"/>
              </a:spcAft>
              <a:buFont typeface="Courier New" panose="02070309020205020404" pitchFamily="49" charset="0"/>
              <a:buChar char="o"/>
              <a:defRPr/>
            </a:lvl2pPr>
            <a:lvl3pPr marL="554531" indent="-285737">
              <a:buFont typeface="Courier New" panose="02070309020205020404" pitchFamily="49" charset="0"/>
              <a:buChar char="o"/>
              <a:defRPr/>
            </a:lvl3pPr>
            <a:lvl4pPr marL="865660" indent="-285737">
              <a:buFont typeface="Courier New" panose="02070309020205020404" pitchFamily="49" charset="0"/>
              <a:buChar char="o"/>
              <a:defRPr/>
            </a:lvl4pPr>
            <a:lvl5pPr marL="1128106" indent="-285737">
              <a:buFont typeface="Courier New" panose="02070309020205020404" pitchFamily="49" charset="0"/>
              <a:buChar char="o"/>
              <a:defRPr/>
            </a:lvl5pPr>
          </a:lstStyle>
          <a:p>
            <a:pPr lvl="0"/>
            <a:r>
              <a:rPr lang="en-US"/>
              <a:t>Click to edit Master text styles</a:t>
            </a:r>
          </a:p>
        </p:txBody>
      </p:sp>
      <p:sp>
        <p:nvSpPr>
          <p:cNvPr id="3" name="Content Placeholder 6">
            <a:extLst>
              <a:ext uri="{FF2B5EF4-FFF2-40B4-BE49-F238E27FC236}">
                <a16:creationId xmlns:a16="http://schemas.microsoft.com/office/drawing/2014/main" id="{4F4C70CC-430B-0E2C-B802-73AA3DB213EF}"/>
              </a:ext>
            </a:extLst>
          </p:cNvPr>
          <p:cNvSpPr>
            <a:spLocks noGrp="1"/>
          </p:cNvSpPr>
          <p:nvPr>
            <p:ph sz="quarter" idx="14"/>
          </p:nvPr>
        </p:nvSpPr>
        <p:spPr>
          <a:xfrm>
            <a:off x="304802" y="2221576"/>
            <a:ext cx="5481007" cy="3772824"/>
          </a:xfrm>
        </p:spPr>
        <p:txBody>
          <a:bodyPr/>
          <a:lstStyle>
            <a:lvl1pPr>
              <a:lnSpc>
                <a:spcPts val="3733"/>
              </a:lnSpc>
              <a:spcAft>
                <a:spcPts val="2400"/>
              </a:spcAft>
              <a:defRPr sz="1000"/>
            </a:lvl1pPr>
          </a:lstStyle>
          <a:p>
            <a:pPr lvl="0"/>
            <a:r>
              <a:rPr lang="en-US"/>
              <a:t>Click to edit Master text styles</a:t>
            </a:r>
          </a:p>
        </p:txBody>
      </p:sp>
      <p:sp>
        <p:nvSpPr>
          <p:cNvPr id="55" name="Text Placeholder 7">
            <a:extLst>
              <a:ext uri="{FF2B5EF4-FFF2-40B4-BE49-F238E27FC236}">
                <a16:creationId xmlns:a16="http://schemas.microsoft.com/office/drawing/2014/main" id="{3DE1A8F7-C5C3-4C15-C6FD-7F44B191BE15}"/>
              </a:ext>
            </a:extLst>
          </p:cNvPr>
          <p:cNvSpPr>
            <a:spLocks noGrp="1"/>
          </p:cNvSpPr>
          <p:nvPr>
            <p:ph type="body" sz="quarter" idx="38"/>
          </p:nvPr>
        </p:nvSpPr>
        <p:spPr>
          <a:xfrm>
            <a:off x="6394003" y="1658113"/>
            <a:ext cx="5498592" cy="400395"/>
          </a:xfrm>
        </p:spPr>
        <p:txBody>
          <a:bodyPr/>
          <a:lstStyle>
            <a:lvl1pPr>
              <a:spcBef>
                <a:spcPts val="0"/>
              </a:spcBef>
              <a:spcAft>
                <a:spcPts val="800"/>
              </a:spcAft>
              <a:defRPr/>
            </a:lvl1pPr>
            <a:lvl2pPr marL="285737" indent="-285737">
              <a:spcBef>
                <a:spcPts val="0"/>
              </a:spcBef>
              <a:spcAft>
                <a:spcPts val="800"/>
              </a:spcAft>
              <a:buFont typeface="Courier New" panose="02070309020205020404" pitchFamily="49" charset="0"/>
              <a:buChar char="o"/>
              <a:defRPr/>
            </a:lvl2pPr>
            <a:lvl3pPr marL="554531" indent="-285737">
              <a:buFont typeface="Courier New" panose="02070309020205020404" pitchFamily="49" charset="0"/>
              <a:buChar char="o"/>
              <a:defRPr/>
            </a:lvl3pPr>
            <a:lvl4pPr marL="865660" indent="-285737">
              <a:buFont typeface="Courier New" panose="02070309020205020404" pitchFamily="49" charset="0"/>
              <a:buChar char="o"/>
              <a:defRPr/>
            </a:lvl4pPr>
            <a:lvl5pPr marL="1128106" indent="-285737">
              <a:buFont typeface="Courier New" panose="02070309020205020404" pitchFamily="49" charset="0"/>
              <a:buChar char="o"/>
              <a:defRPr/>
            </a:lvl5pPr>
          </a:lstStyle>
          <a:p>
            <a:pPr lvl="0"/>
            <a:r>
              <a:rPr lang="en-US"/>
              <a:t>Click to edit Master text styles</a:t>
            </a:r>
          </a:p>
        </p:txBody>
      </p:sp>
      <p:sp>
        <p:nvSpPr>
          <p:cNvPr id="56" name="Content Placeholder 6">
            <a:extLst>
              <a:ext uri="{FF2B5EF4-FFF2-40B4-BE49-F238E27FC236}">
                <a16:creationId xmlns:a16="http://schemas.microsoft.com/office/drawing/2014/main" id="{85CA8DAA-064B-FC7F-71E5-531AF7DE55B1}"/>
              </a:ext>
            </a:extLst>
          </p:cNvPr>
          <p:cNvSpPr>
            <a:spLocks noGrp="1"/>
          </p:cNvSpPr>
          <p:nvPr>
            <p:ph sz="quarter" idx="39"/>
          </p:nvPr>
        </p:nvSpPr>
        <p:spPr>
          <a:xfrm>
            <a:off x="6406196" y="2221576"/>
            <a:ext cx="5481005" cy="3772824"/>
          </a:xfrm>
        </p:spPr>
        <p:txBody>
          <a:bodyPr/>
          <a:lstStyle>
            <a:lvl1pPr>
              <a:lnSpc>
                <a:spcPts val="3733"/>
              </a:lnSpc>
              <a:spcAft>
                <a:spcPts val="2400"/>
              </a:spcAft>
              <a:defRPr sz="1000"/>
            </a:lvl1pPr>
          </a:lstStyle>
          <a:p>
            <a:pPr lvl="0"/>
            <a:r>
              <a:rPr lang="en-US"/>
              <a:t>Click to edit Master text styles</a:t>
            </a:r>
          </a:p>
        </p:txBody>
      </p:sp>
    </p:spTree>
    <p:extLst>
      <p:ext uri="{BB962C8B-B14F-4D97-AF65-F5344CB8AC3E}">
        <p14:creationId xmlns:p14="http://schemas.microsoft.com/office/powerpoint/2010/main" val="778751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divider (with page conten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0840"/>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3"/>
            <a:ext cx="5498592" cy="400395"/>
          </a:xfrm>
        </p:spPr>
        <p:txBody>
          <a:bodyPr/>
          <a:lstStyle>
            <a:lvl1pPr>
              <a:spcBef>
                <a:spcPts val="0"/>
              </a:spcBef>
              <a:spcAft>
                <a:spcPts val="800"/>
              </a:spcAft>
              <a:defRPr/>
            </a:lvl1pPr>
            <a:lvl2pPr marL="285737" indent="-285737">
              <a:spcBef>
                <a:spcPts val="0"/>
              </a:spcBef>
              <a:spcAft>
                <a:spcPts val="800"/>
              </a:spcAft>
              <a:buFont typeface="Courier New" panose="02070309020205020404" pitchFamily="49" charset="0"/>
              <a:buChar char="o"/>
              <a:defRPr/>
            </a:lvl2pPr>
            <a:lvl3pPr marL="554531" indent="-285737">
              <a:buFont typeface="Courier New" panose="02070309020205020404" pitchFamily="49" charset="0"/>
              <a:buChar char="o"/>
              <a:defRPr/>
            </a:lvl3pPr>
            <a:lvl4pPr marL="865660" indent="-285737">
              <a:buFont typeface="Courier New" panose="02070309020205020404" pitchFamily="49" charset="0"/>
              <a:buChar char="o"/>
              <a:defRPr/>
            </a:lvl4pPr>
            <a:lvl5pPr marL="1128106" indent="-285737">
              <a:buFont typeface="Courier New" panose="02070309020205020404" pitchFamily="49" charset="0"/>
              <a:buChar char="o"/>
              <a:defRPr/>
            </a:lvl5pPr>
          </a:lstStyle>
          <a:p>
            <a:pPr lvl="0"/>
            <a:r>
              <a:rPr lang="en-US"/>
              <a:t>Click to edit Master text styles</a:t>
            </a:r>
          </a:p>
        </p:txBody>
      </p:sp>
      <p:sp>
        <p:nvSpPr>
          <p:cNvPr id="3" name="Content Placeholder 6">
            <a:extLst>
              <a:ext uri="{FF2B5EF4-FFF2-40B4-BE49-F238E27FC236}">
                <a16:creationId xmlns:a16="http://schemas.microsoft.com/office/drawing/2014/main" id="{4F4C70CC-430B-0E2C-B802-73AA3DB213EF}"/>
              </a:ext>
            </a:extLst>
          </p:cNvPr>
          <p:cNvSpPr>
            <a:spLocks noGrp="1"/>
          </p:cNvSpPr>
          <p:nvPr>
            <p:ph sz="quarter" idx="14"/>
          </p:nvPr>
        </p:nvSpPr>
        <p:spPr>
          <a:xfrm>
            <a:off x="304800"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4" name="Content Placeholder 6">
            <a:extLst>
              <a:ext uri="{FF2B5EF4-FFF2-40B4-BE49-F238E27FC236}">
                <a16:creationId xmlns:a16="http://schemas.microsoft.com/office/drawing/2014/main" id="{378B53A3-67A6-C576-7337-B1427D93B056}"/>
              </a:ext>
            </a:extLst>
          </p:cNvPr>
          <p:cNvSpPr>
            <a:spLocks noGrp="1"/>
          </p:cNvSpPr>
          <p:nvPr>
            <p:ph sz="quarter" idx="15"/>
          </p:nvPr>
        </p:nvSpPr>
        <p:spPr>
          <a:xfrm>
            <a:off x="304800"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5" name="Content Placeholder 6">
            <a:extLst>
              <a:ext uri="{FF2B5EF4-FFF2-40B4-BE49-F238E27FC236}">
                <a16:creationId xmlns:a16="http://schemas.microsoft.com/office/drawing/2014/main" id="{84704C53-2A1E-44BD-5E4A-7339356278B0}"/>
              </a:ext>
            </a:extLst>
          </p:cNvPr>
          <p:cNvSpPr>
            <a:spLocks noGrp="1"/>
          </p:cNvSpPr>
          <p:nvPr>
            <p:ph sz="quarter" idx="16"/>
          </p:nvPr>
        </p:nvSpPr>
        <p:spPr>
          <a:xfrm>
            <a:off x="304800"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7" name="Content Placeholder 6">
            <a:extLst>
              <a:ext uri="{FF2B5EF4-FFF2-40B4-BE49-F238E27FC236}">
                <a16:creationId xmlns:a16="http://schemas.microsoft.com/office/drawing/2014/main" id="{1ADBACFE-F0DF-F040-BBD7-BC506BB7A394}"/>
              </a:ext>
            </a:extLst>
          </p:cNvPr>
          <p:cNvSpPr>
            <a:spLocks noGrp="1"/>
          </p:cNvSpPr>
          <p:nvPr>
            <p:ph sz="quarter" idx="17"/>
          </p:nvPr>
        </p:nvSpPr>
        <p:spPr>
          <a:xfrm>
            <a:off x="304800"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11" name="Content Placeholder 6">
            <a:extLst>
              <a:ext uri="{FF2B5EF4-FFF2-40B4-BE49-F238E27FC236}">
                <a16:creationId xmlns:a16="http://schemas.microsoft.com/office/drawing/2014/main" id="{E01E4FBC-8BA4-4D4C-AF36-C2C426853FCC}"/>
              </a:ext>
            </a:extLst>
          </p:cNvPr>
          <p:cNvSpPr>
            <a:spLocks noGrp="1"/>
          </p:cNvSpPr>
          <p:nvPr>
            <p:ph sz="quarter" idx="18"/>
          </p:nvPr>
        </p:nvSpPr>
        <p:spPr>
          <a:xfrm>
            <a:off x="1154464"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12" name="Content Placeholder 6">
            <a:extLst>
              <a:ext uri="{FF2B5EF4-FFF2-40B4-BE49-F238E27FC236}">
                <a16:creationId xmlns:a16="http://schemas.microsoft.com/office/drawing/2014/main" id="{491C696C-0356-9E96-4C6B-B61F35FA1EF5}"/>
              </a:ext>
            </a:extLst>
          </p:cNvPr>
          <p:cNvSpPr>
            <a:spLocks noGrp="1"/>
          </p:cNvSpPr>
          <p:nvPr>
            <p:ph sz="quarter" idx="19"/>
          </p:nvPr>
        </p:nvSpPr>
        <p:spPr>
          <a:xfrm>
            <a:off x="1154464"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13" name="Content Placeholder 6">
            <a:extLst>
              <a:ext uri="{FF2B5EF4-FFF2-40B4-BE49-F238E27FC236}">
                <a16:creationId xmlns:a16="http://schemas.microsoft.com/office/drawing/2014/main" id="{516852C7-324B-D42B-74EA-D7ABD386E755}"/>
              </a:ext>
            </a:extLst>
          </p:cNvPr>
          <p:cNvSpPr>
            <a:spLocks noGrp="1"/>
          </p:cNvSpPr>
          <p:nvPr>
            <p:ph sz="quarter" idx="20"/>
          </p:nvPr>
        </p:nvSpPr>
        <p:spPr>
          <a:xfrm>
            <a:off x="1154464"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14" name="Content Placeholder 6">
            <a:extLst>
              <a:ext uri="{FF2B5EF4-FFF2-40B4-BE49-F238E27FC236}">
                <a16:creationId xmlns:a16="http://schemas.microsoft.com/office/drawing/2014/main" id="{1767810F-D975-5189-74DA-8018CA9D1D34}"/>
              </a:ext>
            </a:extLst>
          </p:cNvPr>
          <p:cNvSpPr>
            <a:spLocks noGrp="1"/>
          </p:cNvSpPr>
          <p:nvPr>
            <p:ph sz="quarter" idx="21"/>
          </p:nvPr>
        </p:nvSpPr>
        <p:spPr>
          <a:xfrm>
            <a:off x="1154464"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39" name="Content Placeholder 6">
            <a:extLst>
              <a:ext uri="{FF2B5EF4-FFF2-40B4-BE49-F238E27FC236}">
                <a16:creationId xmlns:a16="http://schemas.microsoft.com/office/drawing/2014/main" id="{E699912D-2A38-8D8D-A3AA-8B32B4163731}"/>
              </a:ext>
            </a:extLst>
          </p:cNvPr>
          <p:cNvSpPr>
            <a:spLocks noGrp="1"/>
          </p:cNvSpPr>
          <p:nvPr>
            <p:ph sz="quarter" idx="22"/>
          </p:nvPr>
        </p:nvSpPr>
        <p:spPr>
          <a:xfrm>
            <a:off x="2287349"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40" name="Content Placeholder 6">
            <a:extLst>
              <a:ext uri="{FF2B5EF4-FFF2-40B4-BE49-F238E27FC236}">
                <a16:creationId xmlns:a16="http://schemas.microsoft.com/office/drawing/2014/main" id="{8DE49484-42A7-7F04-23EB-571473F62BF9}"/>
              </a:ext>
            </a:extLst>
          </p:cNvPr>
          <p:cNvSpPr>
            <a:spLocks noGrp="1"/>
          </p:cNvSpPr>
          <p:nvPr>
            <p:ph sz="quarter" idx="23"/>
          </p:nvPr>
        </p:nvSpPr>
        <p:spPr>
          <a:xfrm>
            <a:off x="2287349"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41" name="Content Placeholder 6">
            <a:extLst>
              <a:ext uri="{FF2B5EF4-FFF2-40B4-BE49-F238E27FC236}">
                <a16:creationId xmlns:a16="http://schemas.microsoft.com/office/drawing/2014/main" id="{4455FC9C-EA89-4C48-AB39-12299DCA3BEA}"/>
              </a:ext>
            </a:extLst>
          </p:cNvPr>
          <p:cNvSpPr>
            <a:spLocks noGrp="1"/>
          </p:cNvSpPr>
          <p:nvPr>
            <p:ph sz="quarter" idx="24"/>
          </p:nvPr>
        </p:nvSpPr>
        <p:spPr>
          <a:xfrm>
            <a:off x="2287349"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42" name="Content Placeholder 6">
            <a:extLst>
              <a:ext uri="{FF2B5EF4-FFF2-40B4-BE49-F238E27FC236}">
                <a16:creationId xmlns:a16="http://schemas.microsoft.com/office/drawing/2014/main" id="{43843AE3-957C-2348-36D7-43D45D68CDDA}"/>
              </a:ext>
            </a:extLst>
          </p:cNvPr>
          <p:cNvSpPr>
            <a:spLocks noGrp="1"/>
          </p:cNvSpPr>
          <p:nvPr>
            <p:ph sz="quarter" idx="25"/>
          </p:nvPr>
        </p:nvSpPr>
        <p:spPr>
          <a:xfrm>
            <a:off x="2287349"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43" name="Content Placeholder 6">
            <a:extLst>
              <a:ext uri="{FF2B5EF4-FFF2-40B4-BE49-F238E27FC236}">
                <a16:creationId xmlns:a16="http://schemas.microsoft.com/office/drawing/2014/main" id="{7C375388-E109-D89C-C372-BEA7D6C16C7C}"/>
              </a:ext>
            </a:extLst>
          </p:cNvPr>
          <p:cNvSpPr>
            <a:spLocks noGrp="1"/>
          </p:cNvSpPr>
          <p:nvPr>
            <p:ph sz="quarter" idx="26"/>
          </p:nvPr>
        </p:nvSpPr>
        <p:spPr>
          <a:xfrm>
            <a:off x="3137013"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44" name="Content Placeholder 6">
            <a:extLst>
              <a:ext uri="{FF2B5EF4-FFF2-40B4-BE49-F238E27FC236}">
                <a16:creationId xmlns:a16="http://schemas.microsoft.com/office/drawing/2014/main" id="{BBA50179-6157-17FD-328E-2F0A9EB2A061}"/>
              </a:ext>
            </a:extLst>
          </p:cNvPr>
          <p:cNvSpPr>
            <a:spLocks noGrp="1"/>
          </p:cNvSpPr>
          <p:nvPr>
            <p:ph sz="quarter" idx="27"/>
          </p:nvPr>
        </p:nvSpPr>
        <p:spPr>
          <a:xfrm>
            <a:off x="3137013"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45" name="Content Placeholder 6">
            <a:extLst>
              <a:ext uri="{FF2B5EF4-FFF2-40B4-BE49-F238E27FC236}">
                <a16:creationId xmlns:a16="http://schemas.microsoft.com/office/drawing/2014/main" id="{2F3B0159-2C74-681F-96EB-2C6DF812848B}"/>
              </a:ext>
            </a:extLst>
          </p:cNvPr>
          <p:cNvSpPr>
            <a:spLocks noGrp="1"/>
          </p:cNvSpPr>
          <p:nvPr>
            <p:ph sz="quarter" idx="28"/>
          </p:nvPr>
        </p:nvSpPr>
        <p:spPr>
          <a:xfrm>
            <a:off x="3137013"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46" name="Content Placeholder 6">
            <a:extLst>
              <a:ext uri="{FF2B5EF4-FFF2-40B4-BE49-F238E27FC236}">
                <a16:creationId xmlns:a16="http://schemas.microsoft.com/office/drawing/2014/main" id="{EA2536B3-8124-3BBF-B304-32FC32A3F1D5}"/>
              </a:ext>
            </a:extLst>
          </p:cNvPr>
          <p:cNvSpPr>
            <a:spLocks noGrp="1"/>
          </p:cNvSpPr>
          <p:nvPr>
            <p:ph sz="quarter" idx="29"/>
          </p:nvPr>
        </p:nvSpPr>
        <p:spPr>
          <a:xfrm>
            <a:off x="3137013"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47" name="Content Placeholder 6">
            <a:extLst>
              <a:ext uri="{FF2B5EF4-FFF2-40B4-BE49-F238E27FC236}">
                <a16:creationId xmlns:a16="http://schemas.microsoft.com/office/drawing/2014/main" id="{29E4C0EC-D261-3550-ECC5-CEEDAA6C4809}"/>
              </a:ext>
            </a:extLst>
          </p:cNvPr>
          <p:cNvSpPr>
            <a:spLocks noGrp="1"/>
          </p:cNvSpPr>
          <p:nvPr>
            <p:ph sz="quarter" idx="30"/>
          </p:nvPr>
        </p:nvSpPr>
        <p:spPr>
          <a:xfrm>
            <a:off x="4116149"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48" name="Content Placeholder 6">
            <a:extLst>
              <a:ext uri="{FF2B5EF4-FFF2-40B4-BE49-F238E27FC236}">
                <a16:creationId xmlns:a16="http://schemas.microsoft.com/office/drawing/2014/main" id="{DF582501-74BE-0A7C-ED81-6069E58583D3}"/>
              </a:ext>
            </a:extLst>
          </p:cNvPr>
          <p:cNvSpPr>
            <a:spLocks noGrp="1"/>
          </p:cNvSpPr>
          <p:nvPr>
            <p:ph sz="quarter" idx="31"/>
          </p:nvPr>
        </p:nvSpPr>
        <p:spPr>
          <a:xfrm>
            <a:off x="4116149"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49" name="Content Placeholder 6">
            <a:extLst>
              <a:ext uri="{FF2B5EF4-FFF2-40B4-BE49-F238E27FC236}">
                <a16:creationId xmlns:a16="http://schemas.microsoft.com/office/drawing/2014/main" id="{3A05CBF3-0912-7C7F-959E-ABA7FF8478BC}"/>
              </a:ext>
            </a:extLst>
          </p:cNvPr>
          <p:cNvSpPr>
            <a:spLocks noGrp="1"/>
          </p:cNvSpPr>
          <p:nvPr>
            <p:ph sz="quarter" idx="32"/>
          </p:nvPr>
        </p:nvSpPr>
        <p:spPr>
          <a:xfrm>
            <a:off x="4116149"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50" name="Content Placeholder 6">
            <a:extLst>
              <a:ext uri="{FF2B5EF4-FFF2-40B4-BE49-F238E27FC236}">
                <a16:creationId xmlns:a16="http://schemas.microsoft.com/office/drawing/2014/main" id="{500F14BD-2F39-86EF-C886-C3079D67BEC8}"/>
              </a:ext>
            </a:extLst>
          </p:cNvPr>
          <p:cNvSpPr>
            <a:spLocks noGrp="1"/>
          </p:cNvSpPr>
          <p:nvPr>
            <p:ph sz="quarter" idx="33"/>
          </p:nvPr>
        </p:nvSpPr>
        <p:spPr>
          <a:xfrm>
            <a:off x="4116149"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51" name="Content Placeholder 6">
            <a:extLst>
              <a:ext uri="{FF2B5EF4-FFF2-40B4-BE49-F238E27FC236}">
                <a16:creationId xmlns:a16="http://schemas.microsoft.com/office/drawing/2014/main" id="{17148D62-EE53-681C-EDC5-230D3BCA5565}"/>
              </a:ext>
            </a:extLst>
          </p:cNvPr>
          <p:cNvSpPr>
            <a:spLocks noGrp="1"/>
          </p:cNvSpPr>
          <p:nvPr>
            <p:ph sz="quarter" idx="34"/>
          </p:nvPr>
        </p:nvSpPr>
        <p:spPr>
          <a:xfrm>
            <a:off x="4965813"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52" name="Content Placeholder 6">
            <a:extLst>
              <a:ext uri="{FF2B5EF4-FFF2-40B4-BE49-F238E27FC236}">
                <a16:creationId xmlns:a16="http://schemas.microsoft.com/office/drawing/2014/main" id="{37452E3C-846A-A81A-D82E-6CECFD8BA5F6}"/>
              </a:ext>
            </a:extLst>
          </p:cNvPr>
          <p:cNvSpPr>
            <a:spLocks noGrp="1"/>
          </p:cNvSpPr>
          <p:nvPr>
            <p:ph sz="quarter" idx="35"/>
          </p:nvPr>
        </p:nvSpPr>
        <p:spPr>
          <a:xfrm>
            <a:off x="4965813"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53" name="Content Placeholder 6">
            <a:extLst>
              <a:ext uri="{FF2B5EF4-FFF2-40B4-BE49-F238E27FC236}">
                <a16:creationId xmlns:a16="http://schemas.microsoft.com/office/drawing/2014/main" id="{21ED619E-77C5-7351-6865-48803BB78944}"/>
              </a:ext>
            </a:extLst>
          </p:cNvPr>
          <p:cNvSpPr>
            <a:spLocks noGrp="1"/>
          </p:cNvSpPr>
          <p:nvPr>
            <p:ph sz="quarter" idx="36"/>
          </p:nvPr>
        </p:nvSpPr>
        <p:spPr>
          <a:xfrm>
            <a:off x="4965813"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54" name="Content Placeholder 6">
            <a:extLst>
              <a:ext uri="{FF2B5EF4-FFF2-40B4-BE49-F238E27FC236}">
                <a16:creationId xmlns:a16="http://schemas.microsoft.com/office/drawing/2014/main" id="{F065DF7F-4610-94B8-50B0-55D12F57321C}"/>
              </a:ext>
            </a:extLst>
          </p:cNvPr>
          <p:cNvSpPr>
            <a:spLocks noGrp="1"/>
          </p:cNvSpPr>
          <p:nvPr>
            <p:ph sz="quarter" idx="37"/>
          </p:nvPr>
        </p:nvSpPr>
        <p:spPr>
          <a:xfrm>
            <a:off x="4965813"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55" name="Text Placeholder 7">
            <a:extLst>
              <a:ext uri="{FF2B5EF4-FFF2-40B4-BE49-F238E27FC236}">
                <a16:creationId xmlns:a16="http://schemas.microsoft.com/office/drawing/2014/main" id="{3DE1A8F7-C5C3-4C15-C6FD-7F44B191BE15}"/>
              </a:ext>
            </a:extLst>
          </p:cNvPr>
          <p:cNvSpPr>
            <a:spLocks noGrp="1"/>
          </p:cNvSpPr>
          <p:nvPr>
            <p:ph type="body" sz="quarter" idx="38"/>
          </p:nvPr>
        </p:nvSpPr>
        <p:spPr>
          <a:xfrm>
            <a:off x="6394003" y="1658113"/>
            <a:ext cx="5498592" cy="400395"/>
          </a:xfrm>
        </p:spPr>
        <p:txBody>
          <a:bodyPr/>
          <a:lstStyle>
            <a:lvl1pPr>
              <a:spcBef>
                <a:spcPts val="0"/>
              </a:spcBef>
              <a:spcAft>
                <a:spcPts val="800"/>
              </a:spcAft>
              <a:defRPr/>
            </a:lvl1pPr>
            <a:lvl2pPr marL="285737" indent="-285737">
              <a:spcBef>
                <a:spcPts val="0"/>
              </a:spcBef>
              <a:spcAft>
                <a:spcPts val="800"/>
              </a:spcAft>
              <a:buFont typeface="Courier New" panose="02070309020205020404" pitchFamily="49" charset="0"/>
              <a:buChar char="o"/>
              <a:defRPr/>
            </a:lvl2pPr>
            <a:lvl3pPr marL="554531" indent="-285737">
              <a:buFont typeface="Courier New" panose="02070309020205020404" pitchFamily="49" charset="0"/>
              <a:buChar char="o"/>
              <a:defRPr/>
            </a:lvl3pPr>
            <a:lvl4pPr marL="865660" indent="-285737">
              <a:buFont typeface="Courier New" panose="02070309020205020404" pitchFamily="49" charset="0"/>
              <a:buChar char="o"/>
              <a:defRPr/>
            </a:lvl4pPr>
            <a:lvl5pPr marL="1128106" indent="-285737">
              <a:buFont typeface="Courier New" panose="02070309020205020404" pitchFamily="49" charset="0"/>
              <a:buChar char="o"/>
              <a:defRPr/>
            </a:lvl5pPr>
          </a:lstStyle>
          <a:p>
            <a:pPr lvl="0"/>
            <a:r>
              <a:rPr lang="en-US"/>
              <a:t>Click to edit Master text styles</a:t>
            </a:r>
          </a:p>
        </p:txBody>
      </p:sp>
      <p:sp>
        <p:nvSpPr>
          <p:cNvPr id="56" name="Content Placeholder 6">
            <a:extLst>
              <a:ext uri="{FF2B5EF4-FFF2-40B4-BE49-F238E27FC236}">
                <a16:creationId xmlns:a16="http://schemas.microsoft.com/office/drawing/2014/main" id="{85CA8DAA-064B-FC7F-71E5-531AF7DE55B1}"/>
              </a:ext>
            </a:extLst>
          </p:cNvPr>
          <p:cNvSpPr>
            <a:spLocks noGrp="1"/>
          </p:cNvSpPr>
          <p:nvPr>
            <p:ph sz="quarter" idx="39"/>
          </p:nvPr>
        </p:nvSpPr>
        <p:spPr>
          <a:xfrm>
            <a:off x="6406195"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57" name="Content Placeholder 6">
            <a:extLst>
              <a:ext uri="{FF2B5EF4-FFF2-40B4-BE49-F238E27FC236}">
                <a16:creationId xmlns:a16="http://schemas.microsoft.com/office/drawing/2014/main" id="{5CFBF85E-2872-09AD-53F4-33BD342C9AC2}"/>
              </a:ext>
            </a:extLst>
          </p:cNvPr>
          <p:cNvSpPr>
            <a:spLocks noGrp="1"/>
          </p:cNvSpPr>
          <p:nvPr>
            <p:ph sz="quarter" idx="40"/>
          </p:nvPr>
        </p:nvSpPr>
        <p:spPr>
          <a:xfrm>
            <a:off x="6406195"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58" name="Content Placeholder 6">
            <a:extLst>
              <a:ext uri="{FF2B5EF4-FFF2-40B4-BE49-F238E27FC236}">
                <a16:creationId xmlns:a16="http://schemas.microsoft.com/office/drawing/2014/main" id="{5D8106C2-4CE8-FC05-D154-F9768B1722BB}"/>
              </a:ext>
            </a:extLst>
          </p:cNvPr>
          <p:cNvSpPr>
            <a:spLocks noGrp="1"/>
          </p:cNvSpPr>
          <p:nvPr>
            <p:ph sz="quarter" idx="41"/>
          </p:nvPr>
        </p:nvSpPr>
        <p:spPr>
          <a:xfrm>
            <a:off x="6406195"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59" name="Content Placeholder 6">
            <a:extLst>
              <a:ext uri="{FF2B5EF4-FFF2-40B4-BE49-F238E27FC236}">
                <a16:creationId xmlns:a16="http://schemas.microsoft.com/office/drawing/2014/main" id="{3C0ECD36-FF3E-E4F4-C37F-65A0D65724EE}"/>
              </a:ext>
            </a:extLst>
          </p:cNvPr>
          <p:cNvSpPr>
            <a:spLocks noGrp="1"/>
          </p:cNvSpPr>
          <p:nvPr>
            <p:ph sz="quarter" idx="42"/>
          </p:nvPr>
        </p:nvSpPr>
        <p:spPr>
          <a:xfrm>
            <a:off x="6406195"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60" name="Content Placeholder 6">
            <a:extLst>
              <a:ext uri="{FF2B5EF4-FFF2-40B4-BE49-F238E27FC236}">
                <a16:creationId xmlns:a16="http://schemas.microsoft.com/office/drawing/2014/main" id="{7DB75328-737F-7ED7-8F07-3BD7BC2567D1}"/>
              </a:ext>
            </a:extLst>
          </p:cNvPr>
          <p:cNvSpPr>
            <a:spLocks noGrp="1"/>
          </p:cNvSpPr>
          <p:nvPr>
            <p:ph sz="quarter" idx="43"/>
          </p:nvPr>
        </p:nvSpPr>
        <p:spPr>
          <a:xfrm>
            <a:off x="7255859"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61" name="Content Placeholder 6">
            <a:extLst>
              <a:ext uri="{FF2B5EF4-FFF2-40B4-BE49-F238E27FC236}">
                <a16:creationId xmlns:a16="http://schemas.microsoft.com/office/drawing/2014/main" id="{09877AEA-933A-6BD3-353F-7DC4F90273F3}"/>
              </a:ext>
            </a:extLst>
          </p:cNvPr>
          <p:cNvSpPr>
            <a:spLocks noGrp="1"/>
          </p:cNvSpPr>
          <p:nvPr>
            <p:ph sz="quarter" idx="44"/>
          </p:nvPr>
        </p:nvSpPr>
        <p:spPr>
          <a:xfrm>
            <a:off x="7255859"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62" name="Content Placeholder 6">
            <a:extLst>
              <a:ext uri="{FF2B5EF4-FFF2-40B4-BE49-F238E27FC236}">
                <a16:creationId xmlns:a16="http://schemas.microsoft.com/office/drawing/2014/main" id="{EA132B85-E379-5449-FAD6-D1BBC268711D}"/>
              </a:ext>
            </a:extLst>
          </p:cNvPr>
          <p:cNvSpPr>
            <a:spLocks noGrp="1"/>
          </p:cNvSpPr>
          <p:nvPr>
            <p:ph sz="quarter" idx="45"/>
          </p:nvPr>
        </p:nvSpPr>
        <p:spPr>
          <a:xfrm>
            <a:off x="7255859"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63" name="Content Placeholder 6">
            <a:extLst>
              <a:ext uri="{FF2B5EF4-FFF2-40B4-BE49-F238E27FC236}">
                <a16:creationId xmlns:a16="http://schemas.microsoft.com/office/drawing/2014/main" id="{CC8D24D8-AC45-31B1-0BCF-60A1C43317BA}"/>
              </a:ext>
            </a:extLst>
          </p:cNvPr>
          <p:cNvSpPr>
            <a:spLocks noGrp="1"/>
          </p:cNvSpPr>
          <p:nvPr>
            <p:ph sz="quarter" idx="46"/>
          </p:nvPr>
        </p:nvSpPr>
        <p:spPr>
          <a:xfrm>
            <a:off x="7255859"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64" name="Content Placeholder 6">
            <a:extLst>
              <a:ext uri="{FF2B5EF4-FFF2-40B4-BE49-F238E27FC236}">
                <a16:creationId xmlns:a16="http://schemas.microsoft.com/office/drawing/2014/main" id="{ADE2F00A-420E-7D6C-8B61-8F246AD48FB6}"/>
              </a:ext>
            </a:extLst>
          </p:cNvPr>
          <p:cNvSpPr>
            <a:spLocks noGrp="1"/>
          </p:cNvSpPr>
          <p:nvPr>
            <p:ph sz="quarter" idx="47"/>
          </p:nvPr>
        </p:nvSpPr>
        <p:spPr>
          <a:xfrm>
            <a:off x="8388744"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65" name="Content Placeholder 6">
            <a:extLst>
              <a:ext uri="{FF2B5EF4-FFF2-40B4-BE49-F238E27FC236}">
                <a16:creationId xmlns:a16="http://schemas.microsoft.com/office/drawing/2014/main" id="{3CE429F8-2377-E280-C934-9801A26F5379}"/>
              </a:ext>
            </a:extLst>
          </p:cNvPr>
          <p:cNvSpPr>
            <a:spLocks noGrp="1"/>
          </p:cNvSpPr>
          <p:nvPr>
            <p:ph sz="quarter" idx="48"/>
          </p:nvPr>
        </p:nvSpPr>
        <p:spPr>
          <a:xfrm>
            <a:off x="8388744"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66" name="Content Placeholder 6">
            <a:extLst>
              <a:ext uri="{FF2B5EF4-FFF2-40B4-BE49-F238E27FC236}">
                <a16:creationId xmlns:a16="http://schemas.microsoft.com/office/drawing/2014/main" id="{1623A820-D157-7937-4290-11D729481C16}"/>
              </a:ext>
            </a:extLst>
          </p:cNvPr>
          <p:cNvSpPr>
            <a:spLocks noGrp="1"/>
          </p:cNvSpPr>
          <p:nvPr>
            <p:ph sz="quarter" idx="49"/>
          </p:nvPr>
        </p:nvSpPr>
        <p:spPr>
          <a:xfrm>
            <a:off x="8388744"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67" name="Content Placeholder 6">
            <a:extLst>
              <a:ext uri="{FF2B5EF4-FFF2-40B4-BE49-F238E27FC236}">
                <a16:creationId xmlns:a16="http://schemas.microsoft.com/office/drawing/2014/main" id="{937CF5AD-66AA-6CBB-CE29-4522EAD7C7C9}"/>
              </a:ext>
            </a:extLst>
          </p:cNvPr>
          <p:cNvSpPr>
            <a:spLocks noGrp="1"/>
          </p:cNvSpPr>
          <p:nvPr>
            <p:ph sz="quarter" idx="50"/>
          </p:nvPr>
        </p:nvSpPr>
        <p:spPr>
          <a:xfrm>
            <a:off x="8388744"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68" name="Content Placeholder 6">
            <a:extLst>
              <a:ext uri="{FF2B5EF4-FFF2-40B4-BE49-F238E27FC236}">
                <a16:creationId xmlns:a16="http://schemas.microsoft.com/office/drawing/2014/main" id="{6060C1D8-C20B-0965-13ED-01068CCD01F3}"/>
              </a:ext>
            </a:extLst>
          </p:cNvPr>
          <p:cNvSpPr>
            <a:spLocks noGrp="1"/>
          </p:cNvSpPr>
          <p:nvPr>
            <p:ph sz="quarter" idx="51"/>
          </p:nvPr>
        </p:nvSpPr>
        <p:spPr>
          <a:xfrm>
            <a:off x="9238408"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69" name="Content Placeholder 6">
            <a:extLst>
              <a:ext uri="{FF2B5EF4-FFF2-40B4-BE49-F238E27FC236}">
                <a16:creationId xmlns:a16="http://schemas.microsoft.com/office/drawing/2014/main" id="{BE88D0C9-D800-E4F1-3DDC-B73AB4FE0F15}"/>
              </a:ext>
            </a:extLst>
          </p:cNvPr>
          <p:cNvSpPr>
            <a:spLocks noGrp="1"/>
          </p:cNvSpPr>
          <p:nvPr>
            <p:ph sz="quarter" idx="52"/>
          </p:nvPr>
        </p:nvSpPr>
        <p:spPr>
          <a:xfrm>
            <a:off x="9238408"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70" name="Content Placeholder 6">
            <a:extLst>
              <a:ext uri="{FF2B5EF4-FFF2-40B4-BE49-F238E27FC236}">
                <a16:creationId xmlns:a16="http://schemas.microsoft.com/office/drawing/2014/main" id="{A3525C85-0F5A-27B0-0CC0-142699C75E51}"/>
              </a:ext>
            </a:extLst>
          </p:cNvPr>
          <p:cNvSpPr>
            <a:spLocks noGrp="1"/>
          </p:cNvSpPr>
          <p:nvPr>
            <p:ph sz="quarter" idx="53"/>
          </p:nvPr>
        </p:nvSpPr>
        <p:spPr>
          <a:xfrm>
            <a:off x="9238408"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71" name="Content Placeholder 6">
            <a:extLst>
              <a:ext uri="{FF2B5EF4-FFF2-40B4-BE49-F238E27FC236}">
                <a16:creationId xmlns:a16="http://schemas.microsoft.com/office/drawing/2014/main" id="{12EC0E85-77C5-B9E5-BEFA-48B42668C08A}"/>
              </a:ext>
            </a:extLst>
          </p:cNvPr>
          <p:cNvSpPr>
            <a:spLocks noGrp="1"/>
          </p:cNvSpPr>
          <p:nvPr>
            <p:ph sz="quarter" idx="54"/>
          </p:nvPr>
        </p:nvSpPr>
        <p:spPr>
          <a:xfrm>
            <a:off x="9238408"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72" name="Content Placeholder 6">
            <a:extLst>
              <a:ext uri="{FF2B5EF4-FFF2-40B4-BE49-F238E27FC236}">
                <a16:creationId xmlns:a16="http://schemas.microsoft.com/office/drawing/2014/main" id="{4A0762D0-B8A3-0B2C-0C37-AA441BA860E8}"/>
              </a:ext>
            </a:extLst>
          </p:cNvPr>
          <p:cNvSpPr>
            <a:spLocks noGrp="1"/>
          </p:cNvSpPr>
          <p:nvPr>
            <p:ph sz="quarter" idx="55"/>
          </p:nvPr>
        </p:nvSpPr>
        <p:spPr>
          <a:xfrm>
            <a:off x="10217544"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73" name="Content Placeholder 6">
            <a:extLst>
              <a:ext uri="{FF2B5EF4-FFF2-40B4-BE49-F238E27FC236}">
                <a16:creationId xmlns:a16="http://schemas.microsoft.com/office/drawing/2014/main" id="{E400E350-E707-3530-2F04-46DE31C4C81C}"/>
              </a:ext>
            </a:extLst>
          </p:cNvPr>
          <p:cNvSpPr>
            <a:spLocks noGrp="1"/>
          </p:cNvSpPr>
          <p:nvPr>
            <p:ph sz="quarter" idx="56"/>
          </p:nvPr>
        </p:nvSpPr>
        <p:spPr>
          <a:xfrm>
            <a:off x="10217544"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74" name="Content Placeholder 6">
            <a:extLst>
              <a:ext uri="{FF2B5EF4-FFF2-40B4-BE49-F238E27FC236}">
                <a16:creationId xmlns:a16="http://schemas.microsoft.com/office/drawing/2014/main" id="{6AF776EC-4F29-4950-C453-ED1486146C63}"/>
              </a:ext>
            </a:extLst>
          </p:cNvPr>
          <p:cNvSpPr>
            <a:spLocks noGrp="1"/>
          </p:cNvSpPr>
          <p:nvPr>
            <p:ph sz="quarter" idx="57"/>
          </p:nvPr>
        </p:nvSpPr>
        <p:spPr>
          <a:xfrm>
            <a:off x="10217544"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75" name="Content Placeholder 6">
            <a:extLst>
              <a:ext uri="{FF2B5EF4-FFF2-40B4-BE49-F238E27FC236}">
                <a16:creationId xmlns:a16="http://schemas.microsoft.com/office/drawing/2014/main" id="{9FA3EA7D-724A-5445-05C3-22309CDD4C2A}"/>
              </a:ext>
            </a:extLst>
          </p:cNvPr>
          <p:cNvSpPr>
            <a:spLocks noGrp="1"/>
          </p:cNvSpPr>
          <p:nvPr>
            <p:ph sz="quarter" idx="58"/>
          </p:nvPr>
        </p:nvSpPr>
        <p:spPr>
          <a:xfrm>
            <a:off x="10217544"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76" name="Content Placeholder 6">
            <a:extLst>
              <a:ext uri="{FF2B5EF4-FFF2-40B4-BE49-F238E27FC236}">
                <a16:creationId xmlns:a16="http://schemas.microsoft.com/office/drawing/2014/main" id="{2DA9183B-0CD9-473E-5465-C88CF99C7E5F}"/>
              </a:ext>
            </a:extLst>
          </p:cNvPr>
          <p:cNvSpPr>
            <a:spLocks noGrp="1"/>
          </p:cNvSpPr>
          <p:nvPr>
            <p:ph sz="quarter" idx="59"/>
          </p:nvPr>
        </p:nvSpPr>
        <p:spPr>
          <a:xfrm>
            <a:off x="11067208"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77" name="Content Placeholder 6">
            <a:extLst>
              <a:ext uri="{FF2B5EF4-FFF2-40B4-BE49-F238E27FC236}">
                <a16:creationId xmlns:a16="http://schemas.microsoft.com/office/drawing/2014/main" id="{7D83EECF-4873-1DBE-68A4-D2FC687910E0}"/>
              </a:ext>
            </a:extLst>
          </p:cNvPr>
          <p:cNvSpPr>
            <a:spLocks noGrp="1"/>
          </p:cNvSpPr>
          <p:nvPr>
            <p:ph sz="quarter" idx="60"/>
          </p:nvPr>
        </p:nvSpPr>
        <p:spPr>
          <a:xfrm>
            <a:off x="11067208"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78" name="Content Placeholder 6">
            <a:extLst>
              <a:ext uri="{FF2B5EF4-FFF2-40B4-BE49-F238E27FC236}">
                <a16:creationId xmlns:a16="http://schemas.microsoft.com/office/drawing/2014/main" id="{D89818A3-6F98-1048-DB55-D2E82C89D472}"/>
              </a:ext>
            </a:extLst>
          </p:cNvPr>
          <p:cNvSpPr>
            <a:spLocks noGrp="1"/>
          </p:cNvSpPr>
          <p:nvPr>
            <p:ph sz="quarter" idx="61"/>
          </p:nvPr>
        </p:nvSpPr>
        <p:spPr>
          <a:xfrm>
            <a:off x="11067208"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79" name="Content Placeholder 6">
            <a:extLst>
              <a:ext uri="{FF2B5EF4-FFF2-40B4-BE49-F238E27FC236}">
                <a16:creationId xmlns:a16="http://schemas.microsoft.com/office/drawing/2014/main" id="{B669A9FA-1B45-A771-E805-FD0F3880CC29}"/>
              </a:ext>
            </a:extLst>
          </p:cNvPr>
          <p:cNvSpPr>
            <a:spLocks noGrp="1"/>
          </p:cNvSpPr>
          <p:nvPr>
            <p:ph sz="quarter" idx="62"/>
          </p:nvPr>
        </p:nvSpPr>
        <p:spPr>
          <a:xfrm>
            <a:off x="11067208" y="5247998"/>
            <a:ext cx="751264" cy="746404"/>
          </a:xfrm>
        </p:spPr>
        <p:txBody>
          <a:bodyPr/>
          <a:lstStyle>
            <a:lvl1pPr>
              <a:lnSpc>
                <a:spcPts val="3733"/>
              </a:lnSpc>
              <a:spcAft>
                <a:spcPts val="2400"/>
              </a:spcAft>
              <a:defRPr sz="1000"/>
            </a:lvl1pPr>
          </a:lstStyle>
          <a:p>
            <a:pPr lvl="0"/>
            <a:r>
              <a:rPr lang="en-US"/>
              <a:t>Click to edit Master text styles</a:t>
            </a:r>
          </a:p>
        </p:txBody>
      </p:sp>
    </p:spTree>
    <p:extLst>
      <p:ext uri="{BB962C8B-B14F-4D97-AF65-F5344CB8AC3E}">
        <p14:creationId xmlns:p14="http://schemas.microsoft.com/office/powerpoint/2010/main" val="38166933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itle, text (four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693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92608" y="1658112"/>
            <a:ext cx="2450592" cy="563464"/>
          </a:xfrm>
        </p:spPr>
        <p:txBody>
          <a:bodyPr/>
          <a:lstStyle/>
          <a:p>
            <a:pPr lvl="0"/>
            <a:r>
              <a:rPr lang="en-US"/>
              <a:t>Click to edit Master text styles</a:t>
            </a:r>
          </a:p>
        </p:txBody>
      </p:sp>
      <p:sp>
        <p:nvSpPr>
          <p:cNvPr id="8" name="Text Placeholder 7"/>
          <p:cNvSpPr>
            <a:spLocks noGrp="1"/>
          </p:cNvSpPr>
          <p:nvPr>
            <p:ph type="body" sz="quarter" idx="13"/>
          </p:nvPr>
        </p:nvSpPr>
        <p:spPr>
          <a:xfrm>
            <a:off x="3340608" y="1658112"/>
            <a:ext cx="2450592" cy="563464"/>
          </a:xfrm>
        </p:spPr>
        <p:txBody>
          <a:bodyPr/>
          <a:lstStyle/>
          <a:p>
            <a:pPr lvl="0"/>
            <a:r>
              <a:rPr lang="en-US"/>
              <a:t>Click to edit Master text styles</a:t>
            </a:r>
          </a:p>
        </p:txBody>
      </p:sp>
      <p:sp>
        <p:nvSpPr>
          <p:cNvPr id="10" name="Text Placeholder 9"/>
          <p:cNvSpPr>
            <a:spLocks noGrp="1"/>
          </p:cNvSpPr>
          <p:nvPr>
            <p:ph type="body" sz="quarter" idx="14"/>
          </p:nvPr>
        </p:nvSpPr>
        <p:spPr>
          <a:xfrm>
            <a:off x="6388608" y="1658112"/>
            <a:ext cx="2450592" cy="563464"/>
          </a:xfrm>
        </p:spPr>
        <p:txBody>
          <a:bodyPr/>
          <a:lstStyle/>
          <a:p>
            <a:pPr lvl="0"/>
            <a:r>
              <a:rPr lang="en-US"/>
              <a:t>Click to edit Master text styles</a:t>
            </a:r>
          </a:p>
        </p:txBody>
      </p:sp>
      <p:sp>
        <p:nvSpPr>
          <p:cNvPr id="12" name="Text Placeholder 11"/>
          <p:cNvSpPr>
            <a:spLocks noGrp="1"/>
          </p:cNvSpPr>
          <p:nvPr>
            <p:ph type="body" sz="quarter" idx="15"/>
          </p:nvPr>
        </p:nvSpPr>
        <p:spPr>
          <a:xfrm>
            <a:off x="9436608" y="1658112"/>
            <a:ext cx="2450592" cy="563464"/>
          </a:xfrm>
        </p:spPr>
        <p:txBody>
          <a:bodyPr/>
          <a:lstStyle/>
          <a:p>
            <a:pPr lvl="0"/>
            <a:r>
              <a:rPr lang="en-US"/>
              <a:t>Click to edit Master text styles</a:t>
            </a:r>
          </a:p>
        </p:txBody>
      </p:sp>
      <p:sp>
        <p:nvSpPr>
          <p:cNvPr id="3" name="Content Placeholder 6">
            <a:extLst>
              <a:ext uri="{FF2B5EF4-FFF2-40B4-BE49-F238E27FC236}">
                <a16:creationId xmlns:a16="http://schemas.microsoft.com/office/drawing/2014/main" id="{49F2B9CD-EB9C-343F-4543-00CD465BF258}"/>
              </a:ext>
            </a:extLst>
          </p:cNvPr>
          <p:cNvSpPr>
            <a:spLocks noGrp="1"/>
          </p:cNvSpPr>
          <p:nvPr>
            <p:ph sz="quarter" idx="16"/>
          </p:nvPr>
        </p:nvSpPr>
        <p:spPr>
          <a:xfrm>
            <a:off x="304800"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4" name="Content Placeholder 6">
            <a:extLst>
              <a:ext uri="{FF2B5EF4-FFF2-40B4-BE49-F238E27FC236}">
                <a16:creationId xmlns:a16="http://schemas.microsoft.com/office/drawing/2014/main" id="{26A057F9-A49A-DA35-56AC-839C2E1E02E7}"/>
              </a:ext>
            </a:extLst>
          </p:cNvPr>
          <p:cNvSpPr>
            <a:spLocks noGrp="1"/>
          </p:cNvSpPr>
          <p:nvPr>
            <p:ph sz="quarter" idx="17"/>
          </p:nvPr>
        </p:nvSpPr>
        <p:spPr>
          <a:xfrm>
            <a:off x="304800"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5" name="Content Placeholder 6">
            <a:extLst>
              <a:ext uri="{FF2B5EF4-FFF2-40B4-BE49-F238E27FC236}">
                <a16:creationId xmlns:a16="http://schemas.microsoft.com/office/drawing/2014/main" id="{32072224-B233-EF9A-AFA4-F38A86841701}"/>
              </a:ext>
            </a:extLst>
          </p:cNvPr>
          <p:cNvSpPr>
            <a:spLocks noGrp="1"/>
          </p:cNvSpPr>
          <p:nvPr>
            <p:ph sz="quarter" idx="18"/>
          </p:nvPr>
        </p:nvSpPr>
        <p:spPr>
          <a:xfrm>
            <a:off x="304800"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7" name="Content Placeholder 6">
            <a:extLst>
              <a:ext uri="{FF2B5EF4-FFF2-40B4-BE49-F238E27FC236}">
                <a16:creationId xmlns:a16="http://schemas.microsoft.com/office/drawing/2014/main" id="{1506C5BA-B9FD-B2A4-DF72-BCAA527421E6}"/>
              </a:ext>
            </a:extLst>
          </p:cNvPr>
          <p:cNvSpPr>
            <a:spLocks noGrp="1"/>
          </p:cNvSpPr>
          <p:nvPr>
            <p:ph sz="quarter" idx="19"/>
          </p:nvPr>
        </p:nvSpPr>
        <p:spPr>
          <a:xfrm>
            <a:off x="304800"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9" name="Content Placeholder 6">
            <a:extLst>
              <a:ext uri="{FF2B5EF4-FFF2-40B4-BE49-F238E27FC236}">
                <a16:creationId xmlns:a16="http://schemas.microsoft.com/office/drawing/2014/main" id="{1BA941B0-4415-3FA0-D3CE-0ECAA90C0E3C}"/>
              </a:ext>
            </a:extLst>
          </p:cNvPr>
          <p:cNvSpPr>
            <a:spLocks noGrp="1"/>
          </p:cNvSpPr>
          <p:nvPr>
            <p:ph sz="quarter" idx="20"/>
          </p:nvPr>
        </p:nvSpPr>
        <p:spPr>
          <a:xfrm>
            <a:off x="1154464"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11" name="Content Placeholder 6">
            <a:extLst>
              <a:ext uri="{FF2B5EF4-FFF2-40B4-BE49-F238E27FC236}">
                <a16:creationId xmlns:a16="http://schemas.microsoft.com/office/drawing/2014/main" id="{DE9A9885-EAC7-E87C-2767-2CBAF027A0EC}"/>
              </a:ext>
            </a:extLst>
          </p:cNvPr>
          <p:cNvSpPr>
            <a:spLocks noGrp="1"/>
          </p:cNvSpPr>
          <p:nvPr>
            <p:ph sz="quarter" idx="21"/>
          </p:nvPr>
        </p:nvSpPr>
        <p:spPr>
          <a:xfrm>
            <a:off x="1154464"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13" name="Content Placeholder 6">
            <a:extLst>
              <a:ext uri="{FF2B5EF4-FFF2-40B4-BE49-F238E27FC236}">
                <a16:creationId xmlns:a16="http://schemas.microsoft.com/office/drawing/2014/main" id="{1F79936C-CB06-32AB-CBD1-137BB54F7CC9}"/>
              </a:ext>
            </a:extLst>
          </p:cNvPr>
          <p:cNvSpPr>
            <a:spLocks noGrp="1"/>
          </p:cNvSpPr>
          <p:nvPr>
            <p:ph sz="quarter" idx="22"/>
          </p:nvPr>
        </p:nvSpPr>
        <p:spPr>
          <a:xfrm>
            <a:off x="1154464"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14" name="Content Placeholder 6">
            <a:extLst>
              <a:ext uri="{FF2B5EF4-FFF2-40B4-BE49-F238E27FC236}">
                <a16:creationId xmlns:a16="http://schemas.microsoft.com/office/drawing/2014/main" id="{675BDA08-78A1-EC55-ADB4-E6137A8947BF}"/>
              </a:ext>
            </a:extLst>
          </p:cNvPr>
          <p:cNvSpPr>
            <a:spLocks noGrp="1"/>
          </p:cNvSpPr>
          <p:nvPr>
            <p:ph sz="quarter" idx="23"/>
          </p:nvPr>
        </p:nvSpPr>
        <p:spPr>
          <a:xfrm>
            <a:off x="1154464"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15" name="Content Placeholder 6">
            <a:extLst>
              <a:ext uri="{FF2B5EF4-FFF2-40B4-BE49-F238E27FC236}">
                <a16:creationId xmlns:a16="http://schemas.microsoft.com/office/drawing/2014/main" id="{16385911-740A-BD4E-D067-ECBA96406125}"/>
              </a:ext>
            </a:extLst>
          </p:cNvPr>
          <p:cNvSpPr>
            <a:spLocks noGrp="1"/>
          </p:cNvSpPr>
          <p:nvPr>
            <p:ph sz="quarter" idx="24"/>
          </p:nvPr>
        </p:nvSpPr>
        <p:spPr>
          <a:xfrm>
            <a:off x="3331221"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16" name="Content Placeholder 6">
            <a:extLst>
              <a:ext uri="{FF2B5EF4-FFF2-40B4-BE49-F238E27FC236}">
                <a16:creationId xmlns:a16="http://schemas.microsoft.com/office/drawing/2014/main" id="{972B7ADF-DEC6-36CF-D08F-E96A14707DC4}"/>
              </a:ext>
            </a:extLst>
          </p:cNvPr>
          <p:cNvSpPr>
            <a:spLocks noGrp="1"/>
          </p:cNvSpPr>
          <p:nvPr>
            <p:ph sz="quarter" idx="25"/>
          </p:nvPr>
        </p:nvSpPr>
        <p:spPr>
          <a:xfrm>
            <a:off x="3331221"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17" name="Content Placeholder 6">
            <a:extLst>
              <a:ext uri="{FF2B5EF4-FFF2-40B4-BE49-F238E27FC236}">
                <a16:creationId xmlns:a16="http://schemas.microsoft.com/office/drawing/2014/main" id="{E6B53425-14EA-CCF5-902F-21E10F4F983B}"/>
              </a:ext>
            </a:extLst>
          </p:cNvPr>
          <p:cNvSpPr>
            <a:spLocks noGrp="1"/>
          </p:cNvSpPr>
          <p:nvPr>
            <p:ph sz="quarter" idx="26"/>
          </p:nvPr>
        </p:nvSpPr>
        <p:spPr>
          <a:xfrm>
            <a:off x="3331221"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18" name="Content Placeholder 6">
            <a:extLst>
              <a:ext uri="{FF2B5EF4-FFF2-40B4-BE49-F238E27FC236}">
                <a16:creationId xmlns:a16="http://schemas.microsoft.com/office/drawing/2014/main" id="{D669E940-7DDC-8B8F-DFC1-86B781C1A45C}"/>
              </a:ext>
            </a:extLst>
          </p:cNvPr>
          <p:cNvSpPr>
            <a:spLocks noGrp="1"/>
          </p:cNvSpPr>
          <p:nvPr>
            <p:ph sz="quarter" idx="27"/>
          </p:nvPr>
        </p:nvSpPr>
        <p:spPr>
          <a:xfrm>
            <a:off x="3331221"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19" name="Content Placeholder 6">
            <a:extLst>
              <a:ext uri="{FF2B5EF4-FFF2-40B4-BE49-F238E27FC236}">
                <a16:creationId xmlns:a16="http://schemas.microsoft.com/office/drawing/2014/main" id="{12A1C14C-CEF9-56E2-5AE8-D97DEDA44D91}"/>
              </a:ext>
            </a:extLst>
          </p:cNvPr>
          <p:cNvSpPr>
            <a:spLocks noGrp="1"/>
          </p:cNvSpPr>
          <p:nvPr>
            <p:ph sz="quarter" idx="28"/>
          </p:nvPr>
        </p:nvSpPr>
        <p:spPr>
          <a:xfrm>
            <a:off x="4180885"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20" name="Content Placeholder 6">
            <a:extLst>
              <a:ext uri="{FF2B5EF4-FFF2-40B4-BE49-F238E27FC236}">
                <a16:creationId xmlns:a16="http://schemas.microsoft.com/office/drawing/2014/main" id="{01DFB43A-EA4F-414B-EE07-E4061DB12376}"/>
              </a:ext>
            </a:extLst>
          </p:cNvPr>
          <p:cNvSpPr>
            <a:spLocks noGrp="1"/>
          </p:cNvSpPr>
          <p:nvPr>
            <p:ph sz="quarter" idx="29"/>
          </p:nvPr>
        </p:nvSpPr>
        <p:spPr>
          <a:xfrm>
            <a:off x="4180885"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21" name="Content Placeholder 6">
            <a:extLst>
              <a:ext uri="{FF2B5EF4-FFF2-40B4-BE49-F238E27FC236}">
                <a16:creationId xmlns:a16="http://schemas.microsoft.com/office/drawing/2014/main" id="{7A64E424-6094-17FD-D24C-967216A0FE1D}"/>
              </a:ext>
            </a:extLst>
          </p:cNvPr>
          <p:cNvSpPr>
            <a:spLocks noGrp="1"/>
          </p:cNvSpPr>
          <p:nvPr>
            <p:ph sz="quarter" idx="30"/>
          </p:nvPr>
        </p:nvSpPr>
        <p:spPr>
          <a:xfrm>
            <a:off x="4180885"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22" name="Content Placeholder 6">
            <a:extLst>
              <a:ext uri="{FF2B5EF4-FFF2-40B4-BE49-F238E27FC236}">
                <a16:creationId xmlns:a16="http://schemas.microsoft.com/office/drawing/2014/main" id="{CA73FA20-1502-9F7A-60EB-01BA3F1107DA}"/>
              </a:ext>
            </a:extLst>
          </p:cNvPr>
          <p:cNvSpPr>
            <a:spLocks noGrp="1"/>
          </p:cNvSpPr>
          <p:nvPr>
            <p:ph sz="quarter" idx="31"/>
          </p:nvPr>
        </p:nvSpPr>
        <p:spPr>
          <a:xfrm>
            <a:off x="4180885"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23" name="Content Placeholder 6">
            <a:extLst>
              <a:ext uri="{FF2B5EF4-FFF2-40B4-BE49-F238E27FC236}">
                <a16:creationId xmlns:a16="http://schemas.microsoft.com/office/drawing/2014/main" id="{8AE3EF77-6950-EF23-8C0B-B999F73F0EBA}"/>
              </a:ext>
            </a:extLst>
          </p:cNvPr>
          <p:cNvSpPr>
            <a:spLocks noGrp="1"/>
          </p:cNvSpPr>
          <p:nvPr>
            <p:ph sz="quarter" idx="32"/>
          </p:nvPr>
        </p:nvSpPr>
        <p:spPr>
          <a:xfrm>
            <a:off x="6390011"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24" name="Content Placeholder 6">
            <a:extLst>
              <a:ext uri="{FF2B5EF4-FFF2-40B4-BE49-F238E27FC236}">
                <a16:creationId xmlns:a16="http://schemas.microsoft.com/office/drawing/2014/main" id="{D05A3857-D27A-3A40-AF7A-59BD3CE02843}"/>
              </a:ext>
            </a:extLst>
          </p:cNvPr>
          <p:cNvSpPr>
            <a:spLocks noGrp="1"/>
          </p:cNvSpPr>
          <p:nvPr>
            <p:ph sz="quarter" idx="33"/>
          </p:nvPr>
        </p:nvSpPr>
        <p:spPr>
          <a:xfrm>
            <a:off x="6390011"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25" name="Content Placeholder 6">
            <a:extLst>
              <a:ext uri="{FF2B5EF4-FFF2-40B4-BE49-F238E27FC236}">
                <a16:creationId xmlns:a16="http://schemas.microsoft.com/office/drawing/2014/main" id="{4388E439-FAE7-8DCE-9E2C-719FBF932F8A}"/>
              </a:ext>
            </a:extLst>
          </p:cNvPr>
          <p:cNvSpPr>
            <a:spLocks noGrp="1"/>
          </p:cNvSpPr>
          <p:nvPr>
            <p:ph sz="quarter" idx="34"/>
          </p:nvPr>
        </p:nvSpPr>
        <p:spPr>
          <a:xfrm>
            <a:off x="6390011"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26" name="Content Placeholder 6">
            <a:extLst>
              <a:ext uri="{FF2B5EF4-FFF2-40B4-BE49-F238E27FC236}">
                <a16:creationId xmlns:a16="http://schemas.microsoft.com/office/drawing/2014/main" id="{246F8192-03C3-CEE5-3DEC-11E443C3E035}"/>
              </a:ext>
            </a:extLst>
          </p:cNvPr>
          <p:cNvSpPr>
            <a:spLocks noGrp="1"/>
          </p:cNvSpPr>
          <p:nvPr>
            <p:ph sz="quarter" idx="35"/>
          </p:nvPr>
        </p:nvSpPr>
        <p:spPr>
          <a:xfrm>
            <a:off x="6390011"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27" name="Content Placeholder 6">
            <a:extLst>
              <a:ext uri="{FF2B5EF4-FFF2-40B4-BE49-F238E27FC236}">
                <a16:creationId xmlns:a16="http://schemas.microsoft.com/office/drawing/2014/main" id="{BFE7F37A-ADCA-476E-E1DD-A14571959CB4}"/>
              </a:ext>
            </a:extLst>
          </p:cNvPr>
          <p:cNvSpPr>
            <a:spLocks noGrp="1"/>
          </p:cNvSpPr>
          <p:nvPr>
            <p:ph sz="quarter" idx="36"/>
          </p:nvPr>
        </p:nvSpPr>
        <p:spPr>
          <a:xfrm>
            <a:off x="7239675"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28" name="Content Placeholder 6">
            <a:extLst>
              <a:ext uri="{FF2B5EF4-FFF2-40B4-BE49-F238E27FC236}">
                <a16:creationId xmlns:a16="http://schemas.microsoft.com/office/drawing/2014/main" id="{2BF2742B-3727-1AB6-0D8E-8E4873698FF1}"/>
              </a:ext>
            </a:extLst>
          </p:cNvPr>
          <p:cNvSpPr>
            <a:spLocks noGrp="1"/>
          </p:cNvSpPr>
          <p:nvPr>
            <p:ph sz="quarter" idx="37"/>
          </p:nvPr>
        </p:nvSpPr>
        <p:spPr>
          <a:xfrm>
            <a:off x="7239675"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29" name="Content Placeholder 6">
            <a:extLst>
              <a:ext uri="{FF2B5EF4-FFF2-40B4-BE49-F238E27FC236}">
                <a16:creationId xmlns:a16="http://schemas.microsoft.com/office/drawing/2014/main" id="{3AE678CD-0A79-AAE0-2395-4C1403D695DA}"/>
              </a:ext>
            </a:extLst>
          </p:cNvPr>
          <p:cNvSpPr>
            <a:spLocks noGrp="1"/>
          </p:cNvSpPr>
          <p:nvPr>
            <p:ph sz="quarter" idx="38"/>
          </p:nvPr>
        </p:nvSpPr>
        <p:spPr>
          <a:xfrm>
            <a:off x="7239675"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30" name="Content Placeholder 6">
            <a:extLst>
              <a:ext uri="{FF2B5EF4-FFF2-40B4-BE49-F238E27FC236}">
                <a16:creationId xmlns:a16="http://schemas.microsoft.com/office/drawing/2014/main" id="{1A034A06-A4E1-5B81-1401-FC39F84F4640}"/>
              </a:ext>
            </a:extLst>
          </p:cNvPr>
          <p:cNvSpPr>
            <a:spLocks noGrp="1"/>
          </p:cNvSpPr>
          <p:nvPr>
            <p:ph sz="quarter" idx="39"/>
          </p:nvPr>
        </p:nvSpPr>
        <p:spPr>
          <a:xfrm>
            <a:off x="7239675"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31" name="Content Placeholder 6">
            <a:extLst>
              <a:ext uri="{FF2B5EF4-FFF2-40B4-BE49-F238E27FC236}">
                <a16:creationId xmlns:a16="http://schemas.microsoft.com/office/drawing/2014/main" id="{F5BAFFEB-9CD6-D307-F9E0-0F1F2145D059}"/>
              </a:ext>
            </a:extLst>
          </p:cNvPr>
          <p:cNvSpPr>
            <a:spLocks noGrp="1"/>
          </p:cNvSpPr>
          <p:nvPr>
            <p:ph sz="quarter" idx="40"/>
          </p:nvPr>
        </p:nvSpPr>
        <p:spPr>
          <a:xfrm>
            <a:off x="9432615"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32" name="Content Placeholder 6">
            <a:extLst>
              <a:ext uri="{FF2B5EF4-FFF2-40B4-BE49-F238E27FC236}">
                <a16:creationId xmlns:a16="http://schemas.microsoft.com/office/drawing/2014/main" id="{762DE6E3-8D43-1E51-5CD9-D2A4111C4D2A}"/>
              </a:ext>
            </a:extLst>
          </p:cNvPr>
          <p:cNvSpPr>
            <a:spLocks noGrp="1"/>
          </p:cNvSpPr>
          <p:nvPr>
            <p:ph sz="quarter" idx="41"/>
          </p:nvPr>
        </p:nvSpPr>
        <p:spPr>
          <a:xfrm>
            <a:off x="9432615"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33" name="Content Placeholder 6">
            <a:extLst>
              <a:ext uri="{FF2B5EF4-FFF2-40B4-BE49-F238E27FC236}">
                <a16:creationId xmlns:a16="http://schemas.microsoft.com/office/drawing/2014/main" id="{DC67A911-236F-5829-6999-D554312FC8BB}"/>
              </a:ext>
            </a:extLst>
          </p:cNvPr>
          <p:cNvSpPr>
            <a:spLocks noGrp="1"/>
          </p:cNvSpPr>
          <p:nvPr>
            <p:ph sz="quarter" idx="42"/>
          </p:nvPr>
        </p:nvSpPr>
        <p:spPr>
          <a:xfrm>
            <a:off x="9432615"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34" name="Content Placeholder 6">
            <a:extLst>
              <a:ext uri="{FF2B5EF4-FFF2-40B4-BE49-F238E27FC236}">
                <a16:creationId xmlns:a16="http://schemas.microsoft.com/office/drawing/2014/main" id="{61622DA8-FAD4-08DF-A707-31847EC85444}"/>
              </a:ext>
            </a:extLst>
          </p:cNvPr>
          <p:cNvSpPr>
            <a:spLocks noGrp="1"/>
          </p:cNvSpPr>
          <p:nvPr>
            <p:ph sz="quarter" idx="43"/>
          </p:nvPr>
        </p:nvSpPr>
        <p:spPr>
          <a:xfrm>
            <a:off x="9432615" y="5247998"/>
            <a:ext cx="751264" cy="746404"/>
          </a:xfrm>
        </p:spPr>
        <p:txBody>
          <a:bodyPr/>
          <a:lstStyle>
            <a:lvl1pPr>
              <a:lnSpc>
                <a:spcPts val="3733"/>
              </a:lnSpc>
              <a:spcAft>
                <a:spcPts val="2400"/>
              </a:spcAft>
              <a:defRPr sz="1000"/>
            </a:lvl1pPr>
          </a:lstStyle>
          <a:p>
            <a:pPr lvl="0"/>
            <a:r>
              <a:rPr lang="en-US"/>
              <a:t>Click to edit Master text styles</a:t>
            </a:r>
          </a:p>
        </p:txBody>
      </p:sp>
      <p:sp>
        <p:nvSpPr>
          <p:cNvPr id="35" name="Content Placeholder 6">
            <a:extLst>
              <a:ext uri="{FF2B5EF4-FFF2-40B4-BE49-F238E27FC236}">
                <a16:creationId xmlns:a16="http://schemas.microsoft.com/office/drawing/2014/main" id="{08769445-1806-3BB6-032C-B0CC12BD2A30}"/>
              </a:ext>
            </a:extLst>
          </p:cNvPr>
          <p:cNvSpPr>
            <a:spLocks noGrp="1"/>
          </p:cNvSpPr>
          <p:nvPr>
            <p:ph sz="quarter" idx="44"/>
          </p:nvPr>
        </p:nvSpPr>
        <p:spPr>
          <a:xfrm>
            <a:off x="10282279" y="2221578"/>
            <a:ext cx="751264" cy="746404"/>
          </a:xfrm>
        </p:spPr>
        <p:txBody>
          <a:bodyPr/>
          <a:lstStyle>
            <a:lvl1pPr>
              <a:lnSpc>
                <a:spcPts val="3733"/>
              </a:lnSpc>
              <a:spcAft>
                <a:spcPts val="2400"/>
              </a:spcAft>
              <a:defRPr sz="1000"/>
            </a:lvl1pPr>
          </a:lstStyle>
          <a:p>
            <a:pPr lvl="0"/>
            <a:r>
              <a:rPr lang="en-US"/>
              <a:t>Click to edit Master text styles</a:t>
            </a:r>
          </a:p>
        </p:txBody>
      </p:sp>
      <p:sp>
        <p:nvSpPr>
          <p:cNvPr id="36" name="Content Placeholder 6">
            <a:extLst>
              <a:ext uri="{FF2B5EF4-FFF2-40B4-BE49-F238E27FC236}">
                <a16:creationId xmlns:a16="http://schemas.microsoft.com/office/drawing/2014/main" id="{6623C4F8-3C84-7FB7-D7DA-305205C5EFBA}"/>
              </a:ext>
            </a:extLst>
          </p:cNvPr>
          <p:cNvSpPr>
            <a:spLocks noGrp="1"/>
          </p:cNvSpPr>
          <p:nvPr>
            <p:ph sz="quarter" idx="45"/>
          </p:nvPr>
        </p:nvSpPr>
        <p:spPr>
          <a:xfrm>
            <a:off x="10282279" y="3230383"/>
            <a:ext cx="751264" cy="746404"/>
          </a:xfrm>
        </p:spPr>
        <p:txBody>
          <a:bodyPr/>
          <a:lstStyle>
            <a:lvl1pPr>
              <a:lnSpc>
                <a:spcPts val="3733"/>
              </a:lnSpc>
              <a:spcAft>
                <a:spcPts val="2400"/>
              </a:spcAft>
              <a:defRPr sz="1000"/>
            </a:lvl1pPr>
          </a:lstStyle>
          <a:p>
            <a:pPr lvl="0"/>
            <a:r>
              <a:rPr lang="en-US"/>
              <a:t>Click to edit Master text styles</a:t>
            </a:r>
          </a:p>
        </p:txBody>
      </p:sp>
      <p:sp>
        <p:nvSpPr>
          <p:cNvPr id="37" name="Content Placeholder 6">
            <a:extLst>
              <a:ext uri="{FF2B5EF4-FFF2-40B4-BE49-F238E27FC236}">
                <a16:creationId xmlns:a16="http://schemas.microsoft.com/office/drawing/2014/main" id="{8D4C5450-12F1-EB74-1CC0-146B1ED0B0AA}"/>
              </a:ext>
            </a:extLst>
          </p:cNvPr>
          <p:cNvSpPr>
            <a:spLocks noGrp="1"/>
          </p:cNvSpPr>
          <p:nvPr>
            <p:ph sz="quarter" idx="46"/>
          </p:nvPr>
        </p:nvSpPr>
        <p:spPr>
          <a:xfrm>
            <a:off x="10282279" y="4239190"/>
            <a:ext cx="751264" cy="746404"/>
          </a:xfrm>
        </p:spPr>
        <p:txBody>
          <a:bodyPr/>
          <a:lstStyle>
            <a:lvl1pPr>
              <a:lnSpc>
                <a:spcPts val="3733"/>
              </a:lnSpc>
              <a:spcAft>
                <a:spcPts val="2400"/>
              </a:spcAft>
              <a:defRPr sz="1000"/>
            </a:lvl1pPr>
          </a:lstStyle>
          <a:p>
            <a:pPr lvl="0"/>
            <a:r>
              <a:rPr lang="en-US"/>
              <a:t>Click to edit Master text styles</a:t>
            </a:r>
          </a:p>
        </p:txBody>
      </p:sp>
      <p:sp>
        <p:nvSpPr>
          <p:cNvPr id="38" name="Content Placeholder 6">
            <a:extLst>
              <a:ext uri="{FF2B5EF4-FFF2-40B4-BE49-F238E27FC236}">
                <a16:creationId xmlns:a16="http://schemas.microsoft.com/office/drawing/2014/main" id="{6D3BE177-EF97-0578-4546-346FC4335D13}"/>
              </a:ext>
            </a:extLst>
          </p:cNvPr>
          <p:cNvSpPr>
            <a:spLocks noGrp="1"/>
          </p:cNvSpPr>
          <p:nvPr>
            <p:ph sz="quarter" idx="47"/>
          </p:nvPr>
        </p:nvSpPr>
        <p:spPr>
          <a:xfrm>
            <a:off x="10282279" y="5247998"/>
            <a:ext cx="751264" cy="746404"/>
          </a:xfrm>
        </p:spPr>
        <p:txBody>
          <a:bodyPr/>
          <a:lstStyle>
            <a:lvl1pPr>
              <a:lnSpc>
                <a:spcPts val="3733"/>
              </a:lnSpc>
              <a:spcAft>
                <a:spcPts val="2400"/>
              </a:spcAft>
              <a:defRPr sz="1000"/>
            </a:lvl1pPr>
          </a:lstStyle>
          <a:p>
            <a:pPr lvl="0"/>
            <a:r>
              <a:rPr lang="en-US"/>
              <a:t>Click to edit Master text styles</a:t>
            </a:r>
          </a:p>
        </p:txBody>
      </p:sp>
    </p:spTree>
    <p:extLst>
      <p:ext uri="{BB962C8B-B14F-4D97-AF65-F5344CB8AC3E}">
        <p14:creationId xmlns:p14="http://schemas.microsoft.com/office/powerpoint/2010/main" val="15571318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_boxes (4 tall)">
    <p:bg>
      <p:bgPr>
        <a:solidFill>
          <a:schemeClr val="bg1"/>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3"/>
          </p:nvPr>
        </p:nvSpPr>
        <p:spPr>
          <a:xfrm>
            <a:off x="3048000" y="2"/>
            <a:ext cx="3048000" cy="746404"/>
          </a:xfrm>
          <a:noFill/>
        </p:spPr>
        <p:txBody>
          <a:bodyPr lIns="219456" tIns="201168" rIns="228600" bIns="22860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lang="en-US"/>
              <a:t>Click to edit Master text styles</a:t>
            </a:r>
          </a:p>
        </p:txBody>
      </p:sp>
      <p:sp>
        <p:nvSpPr>
          <p:cNvPr id="16" name="Content Placeholder 15"/>
          <p:cNvSpPr>
            <a:spLocks noGrp="1"/>
          </p:cNvSpPr>
          <p:nvPr>
            <p:ph sz="quarter" idx="14"/>
          </p:nvPr>
        </p:nvSpPr>
        <p:spPr>
          <a:xfrm>
            <a:off x="6096002" y="2"/>
            <a:ext cx="3047996" cy="746404"/>
          </a:xfrm>
          <a:noFill/>
        </p:spPr>
        <p:txBody>
          <a:bodyPr lIns="219456" tIns="201168" rIns="228600" bIns="22860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lang="en-US"/>
              <a:t>Click to edit Master text styles</a:t>
            </a:r>
          </a:p>
        </p:txBody>
      </p:sp>
      <p:sp>
        <p:nvSpPr>
          <p:cNvPr id="18" name="Content Placeholder 17"/>
          <p:cNvSpPr>
            <a:spLocks noGrp="1"/>
          </p:cNvSpPr>
          <p:nvPr>
            <p:ph sz="quarter" idx="15"/>
          </p:nvPr>
        </p:nvSpPr>
        <p:spPr>
          <a:xfrm>
            <a:off x="9144002" y="2"/>
            <a:ext cx="3048001" cy="746404"/>
          </a:xfrm>
          <a:noFill/>
        </p:spPr>
        <p:txBody>
          <a:bodyPr lIns="219456" tIns="201168" rIns="228600" bIns="22860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Content Placeholder 6">
            <a:extLst>
              <a:ext uri="{FF2B5EF4-FFF2-40B4-BE49-F238E27FC236}">
                <a16:creationId xmlns:a16="http://schemas.microsoft.com/office/drawing/2014/main" id="{EA3687E5-1B0F-097A-AAA5-D74A7E600B13}"/>
              </a:ext>
            </a:extLst>
          </p:cNvPr>
          <p:cNvSpPr>
            <a:spLocks noGrp="1"/>
          </p:cNvSpPr>
          <p:nvPr>
            <p:ph sz="quarter" idx="24"/>
          </p:nvPr>
        </p:nvSpPr>
        <p:spPr>
          <a:xfrm>
            <a:off x="3282669" y="1483991"/>
            <a:ext cx="751264" cy="746404"/>
          </a:xfrm>
        </p:spPr>
        <p:txBody>
          <a:bodyPr/>
          <a:lstStyle>
            <a:lvl1pPr>
              <a:lnSpc>
                <a:spcPts val="3733"/>
              </a:lnSpc>
              <a:spcAft>
                <a:spcPts val="2400"/>
              </a:spcAft>
              <a:defRPr sz="1000"/>
            </a:lvl1pPr>
          </a:lstStyle>
          <a:p>
            <a:pPr lvl="0"/>
            <a:r>
              <a:rPr lang="en-US"/>
              <a:t>Click to edit Master text styles</a:t>
            </a:r>
          </a:p>
        </p:txBody>
      </p:sp>
      <p:sp>
        <p:nvSpPr>
          <p:cNvPr id="3" name="Content Placeholder 6">
            <a:extLst>
              <a:ext uri="{FF2B5EF4-FFF2-40B4-BE49-F238E27FC236}">
                <a16:creationId xmlns:a16="http://schemas.microsoft.com/office/drawing/2014/main" id="{B906EFBC-D7D1-CC4D-5189-5CC0D8FDA035}"/>
              </a:ext>
            </a:extLst>
          </p:cNvPr>
          <p:cNvSpPr>
            <a:spLocks noGrp="1"/>
          </p:cNvSpPr>
          <p:nvPr>
            <p:ph sz="quarter" idx="25"/>
          </p:nvPr>
        </p:nvSpPr>
        <p:spPr>
          <a:xfrm>
            <a:off x="3282669" y="2492799"/>
            <a:ext cx="751264" cy="746404"/>
          </a:xfrm>
        </p:spPr>
        <p:txBody>
          <a:bodyPr/>
          <a:lstStyle>
            <a:lvl1pPr>
              <a:lnSpc>
                <a:spcPts val="3733"/>
              </a:lnSpc>
              <a:spcAft>
                <a:spcPts val="2400"/>
              </a:spcAft>
              <a:defRPr sz="1000"/>
            </a:lvl1pPr>
          </a:lstStyle>
          <a:p>
            <a:pPr lvl="0"/>
            <a:r>
              <a:rPr lang="en-US"/>
              <a:t>Click to edit Master text styles</a:t>
            </a:r>
          </a:p>
        </p:txBody>
      </p:sp>
      <p:sp>
        <p:nvSpPr>
          <p:cNvPr id="4" name="Content Placeholder 6">
            <a:extLst>
              <a:ext uri="{FF2B5EF4-FFF2-40B4-BE49-F238E27FC236}">
                <a16:creationId xmlns:a16="http://schemas.microsoft.com/office/drawing/2014/main" id="{706998A9-B727-2952-E9D1-D9F2487BD944}"/>
              </a:ext>
            </a:extLst>
          </p:cNvPr>
          <p:cNvSpPr>
            <a:spLocks noGrp="1"/>
          </p:cNvSpPr>
          <p:nvPr>
            <p:ph sz="quarter" idx="26"/>
          </p:nvPr>
        </p:nvSpPr>
        <p:spPr>
          <a:xfrm>
            <a:off x="3282669" y="3501606"/>
            <a:ext cx="751264" cy="746404"/>
          </a:xfrm>
        </p:spPr>
        <p:txBody>
          <a:bodyPr/>
          <a:lstStyle>
            <a:lvl1pPr>
              <a:lnSpc>
                <a:spcPts val="3733"/>
              </a:lnSpc>
              <a:spcAft>
                <a:spcPts val="2400"/>
              </a:spcAft>
              <a:defRPr sz="1000"/>
            </a:lvl1pPr>
          </a:lstStyle>
          <a:p>
            <a:pPr lvl="0"/>
            <a:r>
              <a:rPr lang="en-US"/>
              <a:t>Click to edit Master text styles</a:t>
            </a:r>
          </a:p>
        </p:txBody>
      </p:sp>
      <p:sp>
        <p:nvSpPr>
          <p:cNvPr id="5" name="Content Placeholder 6">
            <a:extLst>
              <a:ext uri="{FF2B5EF4-FFF2-40B4-BE49-F238E27FC236}">
                <a16:creationId xmlns:a16="http://schemas.microsoft.com/office/drawing/2014/main" id="{5944189F-919A-797F-B9A2-F5300DBCF562}"/>
              </a:ext>
            </a:extLst>
          </p:cNvPr>
          <p:cNvSpPr>
            <a:spLocks noGrp="1"/>
          </p:cNvSpPr>
          <p:nvPr>
            <p:ph sz="quarter" idx="27"/>
          </p:nvPr>
        </p:nvSpPr>
        <p:spPr>
          <a:xfrm>
            <a:off x="3282669" y="4510411"/>
            <a:ext cx="751264" cy="746404"/>
          </a:xfrm>
        </p:spPr>
        <p:txBody>
          <a:bodyPr/>
          <a:lstStyle>
            <a:lvl1pPr>
              <a:lnSpc>
                <a:spcPts val="3733"/>
              </a:lnSpc>
              <a:spcAft>
                <a:spcPts val="2400"/>
              </a:spcAft>
              <a:defRPr sz="1000"/>
            </a:lvl1pPr>
          </a:lstStyle>
          <a:p>
            <a:pPr lvl="0"/>
            <a:r>
              <a:rPr lang="en-US"/>
              <a:t>Click to edit Master text styles</a:t>
            </a:r>
          </a:p>
        </p:txBody>
      </p:sp>
      <p:sp>
        <p:nvSpPr>
          <p:cNvPr id="6" name="Content Placeholder 6">
            <a:extLst>
              <a:ext uri="{FF2B5EF4-FFF2-40B4-BE49-F238E27FC236}">
                <a16:creationId xmlns:a16="http://schemas.microsoft.com/office/drawing/2014/main" id="{3B9C70C5-6E7A-BF03-137A-259C3721BAEF}"/>
              </a:ext>
            </a:extLst>
          </p:cNvPr>
          <p:cNvSpPr>
            <a:spLocks noGrp="1"/>
          </p:cNvSpPr>
          <p:nvPr>
            <p:ph sz="quarter" idx="28"/>
          </p:nvPr>
        </p:nvSpPr>
        <p:spPr>
          <a:xfrm>
            <a:off x="4132333" y="1483991"/>
            <a:ext cx="751264" cy="746404"/>
          </a:xfrm>
        </p:spPr>
        <p:txBody>
          <a:bodyPr/>
          <a:lstStyle>
            <a:lvl1pPr>
              <a:lnSpc>
                <a:spcPts val="3733"/>
              </a:lnSpc>
              <a:spcAft>
                <a:spcPts val="2400"/>
              </a:spcAft>
              <a:defRPr sz="1000"/>
            </a:lvl1pPr>
          </a:lstStyle>
          <a:p>
            <a:pPr lvl="0"/>
            <a:r>
              <a:rPr lang="en-US"/>
              <a:t>Click to edit Master text styles</a:t>
            </a:r>
          </a:p>
        </p:txBody>
      </p:sp>
      <p:sp>
        <p:nvSpPr>
          <p:cNvPr id="7" name="Content Placeholder 6">
            <a:extLst>
              <a:ext uri="{FF2B5EF4-FFF2-40B4-BE49-F238E27FC236}">
                <a16:creationId xmlns:a16="http://schemas.microsoft.com/office/drawing/2014/main" id="{4A783FFD-9844-289D-DCB2-D60804E82F58}"/>
              </a:ext>
            </a:extLst>
          </p:cNvPr>
          <p:cNvSpPr>
            <a:spLocks noGrp="1"/>
          </p:cNvSpPr>
          <p:nvPr>
            <p:ph sz="quarter" idx="29"/>
          </p:nvPr>
        </p:nvSpPr>
        <p:spPr>
          <a:xfrm>
            <a:off x="4132333" y="2492799"/>
            <a:ext cx="751264" cy="746404"/>
          </a:xfrm>
        </p:spPr>
        <p:txBody>
          <a:bodyPr/>
          <a:lstStyle>
            <a:lvl1pPr>
              <a:lnSpc>
                <a:spcPts val="3733"/>
              </a:lnSpc>
              <a:spcAft>
                <a:spcPts val="2400"/>
              </a:spcAft>
              <a:defRPr sz="1000"/>
            </a:lvl1pPr>
          </a:lstStyle>
          <a:p>
            <a:pPr lvl="0"/>
            <a:r>
              <a:rPr lang="en-US"/>
              <a:t>Click to edit Master text styles</a:t>
            </a:r>
          </a:p>
        </p:txBody>
      </p:sp>
      <p:sp>
        <p:nvSpPr>
          <p:cNvPr id="10" name="Content Placeholder 6">
            <a:extLst>
              <a:ext uri="{FF2B5EF4-FFF2-40B4-BE49-F238E27FC236}">
                <a16:creationId xmlns:a16="http://schemas.microsoft.com/office/drawing/2014/main" id="{21348214-1139-D802-BCEF-2BE681F48049}"/>
              </a:ext>
            </a:extLst>
          </p:cNvPr>
          <p:cNvSpPr>
            <a:spLocks noGrp="1"/>
          </p:cNvSpPr>
          <p:nvPr>
            <p:ph sz="quarter" idx="30"/>
          </p:nvPr>
        </p:nvSpPr>
        <p:spPr>
          <a:xfrm>
            <a:off x="4132333" y="3501606"/>
            <a:ext cx="751264" cy="746404"/>
          </a:xfrm>
        </p:spPr>
        <p:txBody>
          <a:bodyPr/>
          <a:lstStyle>
            <a:lvl1pPr>
              <a:lnSpc>
                <a:spcPts val="3733"/>
              </a:lnSpc>
              <a:spcAft>
                <a:spcPts val="2400"/>
              </a:spcAft>
              <a:defRPr sz="1000"/>
            </a:lvl1pPr>
          </a:lstStyle>
          <a:p>
            <a:pPr lvl="0"/>
            <a:r>
              <a:rPr lang="en-US"/>
              <a:t>Click to edit Master text styles</a:t>
            </a:r>
          </a:p>
        </p:txBody>
      </p:sp>
      <p:sp>
        <p:nvSpPr>
          <p:cNvPr id="12" name="Content Placeholder 6">
            <a:extLst>
              <a:ext uri="{FF2B5EF4-FFF2-40B4-BE49-F238E27FC236}">
                <a16:creationId xmlns:a16="http://schemas.microsoft.com/office/drawing/2014/main" id="{5481F819-55EF-3E98-3813-1B0E949C233A}"/>
              </a:ext>
            </a:extLst>
          </p:cNvPr>
          <p:cNvSpPr>
            <a:spLocks noGrp="1"/>
          </p:cNvSpPr>
          <p:nvPr>
            <p:ph sz="quarter" idx="31"/>
          </p:nvPr>
        </p:nvSpPr>
        <p:spPr>
          <a:xfrm>
            <a:off x="4132333" y="4510411"/>
            <a:ext cx="751264" cy="746404"/>
          </a:xfrm>
        </p:spPr>
        <p:txBody>
          <a:bodyPr/>
          <a:lstStyle>
            <a:lvl1pPr>
              <a:lnSpc>
                <a:spcPts val="3733"/>
              </a:lnSpc>
              <a:spcAft>
                <a:spcPts val="2400"/>
              </a:spcAft>
              <a:defRPr sz="1000"/>
            </a:lvl1pPr>
          </a:lstStyle>
          <a:p>
            <a:pPr lvl="0"/>
            <a:r>
              <a:rPr lang="en-US"/>
              <a:t>Click to edit Master text styles</a:t>
            </a:r>
          </a:p>
        </p:txBody>
      </p:sp>
      <p:sp>
        <p:nvSpPr>
          <p:cNvPr id="13" name="Content Placeholder 6">
            <a:extLst>
              <a:ext uri="{FF2B5EF4-FFF2-40B4-BE49-F238E27FC236}">
                <a16:creationId xmlns:a16="http://schemas.microsoft.com/office/drawing/2014/main" id="{FD1D6098-9565-64AB-3B67-73E1CA990AD6}"/>
              </a:ext>
            </a:extLst>
          </p:cNvPr>
          <p:cNvSpPr>
            <a:spLocks noGrp="1"/>
          </p:cNvSpPr>
          <p:nvPr>
            <p:ph sz="quarter" idx="32"/>
          </p:nvPr>
        </p:nvSpPr>
        <p:spPr>
          <a:xfrm>
            <a:off x="6317183" y="1483991"/>
            <a:ext cx="751264" cy="746404"/>
          </a:xfrm>
        </p:spPr>
        <p:txBody>
          <a:bodyPr/>
          <a:lstStyle>
            <a:lvl1pPr>
              <a:lnSpc>
                <a:spcPts val="3733"/>
              </a:lnSpc>
              <a:spcAft>
                <a:spcPts val="2400"/>
              </a:spcAft>
              <a:defRPr sz="1000"/>
            </a:lvl1pPr>
          </a:lstStyle>
          <a:p>
            <a:pPr lvl="0"/>
            <a:r>
              <a:rPr lang="en-US"/>
              <a:t>Click to edit Master text styles</a:t>
            </a:r>
          </a:p>
        </p:txBody>
      </p:sp>
      <p:sp>
        <p:nvSpPr>
          <p:cNvPr id="15" name="Content Placeholder 6">
            <a:extLst>
              <a:ext uri="{FF2B5EF4-FFF2-40B4-BE49-F238E27FC236}">
                <a16:creationId xmlns:a16="http://schemas.microsoft.com/office/drawing/2014/main" id="{E1691EF5-9E87-B8B1-4A89-E6C2539D4CDE}"/>
              </a:ext>
            </a:extLst>
          </p:cNvPr>
          <p:cNvSpPr>
            <a:spLocks noGrp="1"/>
          </p:cNvSpPr>
          <p:nvPr>
            <p:ph sz="quarter" idx="33"/>
          </p:nvPr>
        </p:nvSpPr>
        <p:spPr>
          <a:xfrm>
            <a:off x="6317183" y="2492799"/>
            <a:ext cx="751264" cy="746404"/>
          </a:xfrm>
        </p:spPr>
        <p:txBody>
          <a:bodyPr/>
          <a:lstStyle>
            <a:lvl1pPr>
              <a:lnSpc>
                <a:spcPts val="3733"/>
              </a:lnSpc>
              <a:spcAft>
                <a:spcPts val="2400"/>
              </a:spcAft>
              <a:defRPr sz="1000"/>
            </a:lvl1pPr>
          </a:lstStyle>
          <a:p>
            <a:pPr lvl="0"/>
            <a:r>
              <a:rPr lang="en-US"/>
              <a:t>Click to edit Master text styles</a:t>
            </a:r>
          </a:p>
        </p:txBody>
      </p:sp>
      <p:sp>
        <p:nvSpPr>
          <p:cNvPr id="17" name="Content Placeholder 6">
            <a:extLst>
              <a:ext uri="{FF2B5EF4-FFF2-40B4-BE49-F238E27FC236}">
                <a16:creationId xmlns:a16="http://schemas.microsoft.com/office/drawing/2014/main" id="{A8316C8C-DDDD-986A-7AFB-A68FA057CCE8}"/>
              </a:ext>
            </a:extLst>
          </p:cNvPr>
          <p:cNvSpPr>
            <a:spLocks noGrp="1"/>
          </p:cNvSpPr>
          <p:nvPr>
            <p:ph sz="quarter" idx="34"/>
          </p:nvPr>
        </p:nvSpPr>
        <p:spPr>
          <a:xfrm>
            <a:off x="6317183" y="3501606"/>
            <a:ext cx="751264" cy="746404"/>
          </a:xfrm>
        </p:spPr>
        <p:txBody>
          <a:bodyPr/>
          <a:lstStyle>
            <a:lvl1pPr>
              <a:lnSpc>
                <a:spcPts val="3733"/>
              </a:lnSpc>
              <a:spcAft>
                <a:spcPts val="2400"/>
              </a:spcAft>
              <a:defRPr sz="1000"/>
            </a:lvl1pPr>
          </a:lstStyle>
          <a:p>
            <a:pPr lvl="0"/>
            <a:r>
              <a:rPr lang="en-US"/>
              <a:t>Click to edit Master text styles</a:t>
            </a:r>
          </a:p>
        </p:txBody>
      </p:sp>
      <p:sp>
        <p:nvSpPr>
          <p:cNvPr id="19" name="Content Placeholder 6">
            <a:extLst>
              <a:ext uri="{FF2B5EF4-FFF2-40B4-BE49-F238E27FC236}">
                <a16:creationId xmlns:a16="http://schemas.microsoft.com/office/drawing/2014/main" id="{758C5CF4-12DC-1C02-3DBB-546669B3E130}"/>
              </a:ext>
            </a:extLst>
          </p:cNvPr>
          <p:cNvSpPr>
            <a:spLocks noGrp="1"/>
          </p:cNvSpPr>
          <p:nvPr>
            <p:ph sz="quarter" idx="35"/>
          </p:nvPr>
        </p:nvSpPr>
        <p:spPr>
          <a:xfrm>
            <a:off x="6317183" y="4510411"/>
            <a:ext cx="751264" cy="746404"/>
          </a:xfrm>
        </p:spPr>
        <p:txBody>
          <a:bodyPr/>
          <a:lstStyle>
            <a:lvl1pPr>
              <a:lnSpc>
                <a:spcPts val="3733"/>
              </a:lnSpc>
              <a:spcAft>
                <a:spcPts val="2400"/>
              </a:spcAft>
              <a:defRPr sz="1000"/>
            </a:lvl1pPr>
          </a:lstStyle>
          <a:p>
            <a:pPr lvl="0"/>
            <a:r>
              <a:rPr lang="en-US"/>
              <a:t>Click to edit Master text styles</a:t>
            </a:r>
          </a:p>
        </p:txBody>
      </p:sp>
      <p:sp>
        <p:nvSpPr>
          <p:cNvPr id="20" name="Content Placeholder 6">
            <a:extLst>
              <a:ext uri="{FF2B5EF4-FFF2-40B4-BE49-F238E27FC236}">
                <a16:creationId xmlns:a16="http://schemas.microsoft.com/office/drawing/2014/main" id="{4BD2EFD8-FDB4-588B-A719-8B12071E53AF}"/>
              </a:ext>
            </a:extLst>
          </p:cNvPr>
          <p:cNvSpPr>
            <a:spLocks noGrp="1"/>
          </p:cNvSpPr>
          <p:nvPr>
            <p:ph sz="quarter" idx="36"/>
          </p:nvPr>
        </p:nvSpPr>
        <p:spPr>
          <a:xfrm>
            <a:off x="7166845" y="1483991"/>
            <a:ext cx="751264" cy="746404"/>
          </a:xfrm>
        </p:spPr>
        <p:txBody>
          <a:bodyPr/>
          <a:lstStyle>
            <a:lvl1pPr>
              <a:lnSpc>
                <a:spcPts val="3733"/>
              </a:lnSpc>
              <a:spcAft>
                <a:spcPts val="2400"/>
              </a:spcAft>
              <a:defRPr sz="1000"/>
            </a:lvl1pPr>
          </a:lstStyle>
          <a:p>
            <a:pPr lvl="0"/>
            <a:r>
              <a:rPr lang="en-US"/>
              <a:t>Click to edit Master text styles</a:t>
            </a:r>
          </a:p>
        </p:txBody>
      </p:sp>
      <p:sp>
        <p:nvSpPr>
          <p:cNvPr id="21" name="Content Placeholder 6">
            <a:extLst>
              <a:ext uri="{FF2B5EF4-FFF2-40B4-BE49-F238E27FC236}">
                <a16:creationId xmlns:a16="http://schemas.microsoft.com/office/drawing/2014/main" id="{C31AE986-AA89-1A1A-D6A3-38E46EF71AD0}"/>
              </a:ext>
            </a:extLst>
          </p:cNvPr>
          <p:cNvSpPr>
            <a:spLocks noGrp="1"/>
          </p:cNvSpPr>
          <p:nvPr>
            <p:ph sz="quarter" idx="37"/>
          </p:nvPr>
        </p:nvSpPr>
        <p:spPr>
          <a:xfrm>
            <a:off x="7166845" y="2492799"/>
            <a:ext cx="751264" cy="746404"/>
          </a:xfrm>
        </p:spPr>
        <p:txBody>
          <a:bodyPr/>
          <a:lstStyle>
            <a:lvl1pPr>
              <a:lnSpc>
                <a:spcPts val="3733"/>
              </a:lnSpc>
              <a:spcAft>
                <a:spcPts val="2400"/>
              </a:spcAft>
              <a:defRPr sz="1000"/>
            </a:lvl1pPr>
          </a:lstStyle>
          <a:p>
            <a:pPr lvl="0"/>
            <a:r>
              <a:rPr lang="en-US"/>
              <a:t>Click to edit Master text styles</a:t>
            </a:r>
          </a:p>
        </p:txBody>
      </p:sp>
      <p:sp>
        <p:nvSpPr>
          <p:cNvPr id="22" name="Content Placeholder 6">
            <a:extLst>
              <a:ext uri="{FF2B5EF4-FFF2-40B4-BE49-F238E27FC236}">
                <a16:creationId xmlns:a16="http://schemas.microsoft.com/office/drawing/2014/main" id="{814AB51A-F3B7-DBAB-5F78-CE07F99D7451}"/>
              </a:ext>
            </a:extLst>
          </p:cNvPr>
          <p:cNvSpPr>
            <a:spLocks noGrp="1"/>
          </p:cNvSpPr>
          <p:nvPr>
            <p:ph sz="quarter" idx="38"/>
          </p:nvPr>
        </p:nvSpPr>
        <p:spPr>
          <a:xfrm>
            <a:off x="7166845" y="3501606"/>
            <a:ext cx="751264" cy="746404"/>
          </a:xfrm>
        </p:spPr>
        <p:txBody>
          <a:bodyPr/>
          <a:lstStyle>
            <a:lvl1pPr>
              <a:lnSpc>
                <a:spcPts val="3733"/>
              </a:lnSpc>
              <a:spcAft>
                <a:spcPts val="2400"/>
              </a:spcAft>
              <a:defRPr sz="1000"/>
            </a:lvl1pPr>
          </a:lstStyle>
          <a:p>
            <a:pPr lvl="0"/>
            <a:r>
              <a:rPr lang="en-US"/>
              <a:t>Click to edit Master text styles</a:t>
            </a:r>
          </a:p>
        </p:txBody>
      </p:sp>
      <p:sp>
        <p:nvSpPr>
          <p:cNvPr id="23" name="Content Placeholder 6">
            <a:extLst>
              <a:ext uri="{FF2B5EF4-FFF2-40B4-BE49-F238E27FC236}">
                <a16:creationId xmlns:a16="http://schemas.microsoft.com/office/drawing/2014/main" id="{935669C9-257A-CAF9-4AF4-64B7ECCF73AA}"/>
              </a:ext>
            </a:extLst>
          </p:cNvPr>
          <p:cNvSpPr>
            <a:spLocks noGrp="1"/>
          </p:cNvSpPr>
          <p:nvPr>
            <p:ph sz="quarter" idx="39"/>
          </p:nvPr>
        </p:nvSpPr>
        <p:spPr>
          <a:xfrm>
            <a:off x="7166845" y="4510411"/>
            <a:ext cx="751264" cy="746404"/>
          </a:xfrm>
        </p:spPr>
        <p:txBody>
          <a:bodyPr/>
          <a:lstStyle>
            <a:lvl1pPr>
              <a:lnSpc>
                <a:spcPts val="3733"/>
              </a:lnSpc>
              <a:spcAft>
                <a:spcPts val="2400"/>
              </a:spcAft>
              <a:defRPr sz="1000"/>
            </a:lvl1pPr>
          </a:lstStyle>
          <a:p>
            <a:pPr lvl="0"/>
            <a:r>
              <a:rPr lang="en-US"/>
              <a:t>Click to edit Master text styles</a:t>
            </a:r>
          </a:p>
        </p:txBody>
      </p:sp>
      <p:sp>
        <p:nvSpPr>
          <p:cNvPr id="24" name="Content Placeholder 6">
            <a:extLst>
              <a:ext uri="{FF2B5EF4-FFF2-40B4-BE49-F238E27FC236}">
                <a16:creationId xmlns:a16="http://schemas.microsoft.com/office/drawing/2014/main" id="{F648793A-144D-F723-D582-D7286FBE5039}"/>
              </a:ext>
            </a:extLst>
          </p:cNvPr>
          <p:cNvSpPr>
            <a:spLocks noGrp="1"/>
          </p:cNvSpPr>
          <p:nvPr>
            <p:ph sz="quarter" idx="40"/>
          </p:nvPr>
        </p:nvSpPr>
        <p:spPr>
          <a:xfrm>
            <a:off x="9367879" y="1483991"/>
            <a:ext cx="751264" cy="746404"/>
          </a:xfrm>
        </p:spPr>
        <p:txBody>
          <a:bodyPr/>
          <a:lstStyle>
            <a:lvl1pPr>
              <a:lnSpc>
                <a:spcPts val="3733"/>
              </a:lnSpc>
              <a:spcAft>
                <a:spcPts val="2400"/>
              </a:spcAft>
              <a:defRPr sz="1000"/>
            </a:lvl1pPr>
          </a:lstStyle>
          <a:p>
            <a:pPr lvl="0"/>
            <a:r>
              <a:rPr lang="en-US"/>
              <a:t>Click to edit Master text styles</a:t>
            </a:r>
          </a:p>
        </p:txBody>
      </p:sp>
      <p:sp>
        <p:nvSpPr>
          <p:cNvPr id="25" name="Content Placeholder 6">
            <a:extLst>
              <a:ext uri="{FF2B5EF4-FFF2-40B4-BE49-F238E27FC236}">
                <a16:creationId xmlns:a16="http://schemas.microsoft.com/office/drawing/2014/main" id="{1BC46B86-CAE8-505F-0158-9F4E854EABAD}"/>
              </a:ext>
            </a:extLst>
          </p:cNvPr>
          <p:cNvSpPr>
            <a:spLocks noGrp="1"/>
          </p:cNvSpPr>
          <p:nvPr>
            <p:ph sz="quarter" idx="41"/>
          </p:nvPr>
        </p:nvSpPr>
        <p:spPr>
          <a:xfrm>
            <a:off x="9367879" y="2492799"/>
            <a:ext cx="751264" cy="746404"/>
          </a:xfrm>
        </p:spPr>
        <p:txBody>
          <a:bodyPr/>
          <a:lstStyle>
            <a:lvl1pPr>
              <a:lnSpc>
                <a:spcPts val="3733"/>
              </a:lnSpc>
              <a:spcAft>
                <a:spcPts val="2400"/>
              </a:spcAft>
              <a:defRPr sz="1000"/>
            </a:lvl1pPr>
          </a:lstStyle>
          <a:p>
            <a:pPr lvl="0"/>
            <a:r>
              <a:rPr lang="en-US"/>
              <a:t>Click to edit Master text styles</a:t>
            </a:r>
          </a:p>
        </p:txBody>
      </p:sp>
      <p:sp>
        <p:nvSpPr>
          <p:cNvPr id="26" name="Content Placeholder 6">
            <a:extLst>
              <a:ext uri="{FF2B5EF4-FFF2-40B4-BE49-F238E27FC236}">
                <a16:creationId xmlns:a16="http://schemas.microsoft.com/office/drawing/2014/main" id="{3C74FA35-BE2C-5F8D-5D36-68B305E86B90}"/>
              </a:ext>
            </a:extLst>
          </p:cNvPr>
          <p:cNvSpPr>
            <a:spLocks noGrp="1"/>
          </p:cNvSpPr>
          <p:nvPr>
            <p:ph sz="quarter" idx="42"/>
          </p:nvPr>
        </p:nvSpPr>
        <p:spPr>
          <a:xfrm>
            <a:off x="9367879" y="3501606"/>
            <a:ext cx="751264" cy="746404"/>
          </a:xfrm>
        </p:spPr>
        <p:txBody>
          <a:bodyPr/>
          <a:lstStyle>
            <a:lvl1pPr>
              <a:lnSpc>
                <a:spcPts val="3733"/>
              </a:lnSpc>
              <a:spcAft>
                <a:spcPts val="2400"/>
              </a:spcAft>
              <a:defRPr sz="1000"/>
            </a:lvl1pPr>
          </a:lstStyle>
          <a:p>
            <a:pPr lvl="0"/>
            <a:r>
              <a:rPr lang="en-US"/>
              <a:t>Click to edit Master text styles</a:t>
            </a:r>
          </a:p>
        </p:txBody>
      </p:sp>
      <p:sp>
        <p:nvSpPr>
          <p:cNvPr id="27" name="Content Placeholder 6">
            <a:extLst>
              <a:ext uri="{FF2B5EF4-FFF2-40B4-BE49-F238E27FC236}">
                <a16:creationId xmlns:a16="http://schemas.microsoft.com/office/drawing/2014/main" id="{5B17E60F-44B3-B1A0-FE38-4DFBA7CDC1BC}"/>
              </a:ext>
            </a:extLst>
          </p:cNvPr>
          <p:cNvSpPr>
            <a:spLocks noGrp="1"/>
          </p:cNvSpPr>
          <p:nvPr>
            <p:ph sz="quarter" idx="43"/>
          </p:nvPr>
        </p:nvSpPr>
        <p:spPr>
          <a:xfrm>
            <a:off x="9367879" y="4510411"/>
            <a:ext cx="751264" cy="746404"/>
          </a:xfrm>
        </p:spPr>
        <p:txBody>
          <a:bodyPr/>
          <a:lstStyle>
            <a:lvl1pPr>
              <a:lnSpc>
                <a:spcPts val="3733"/>
              </a:lnSpc>
              <a:spcAft>
                <a:spcPts val="2400"/>
              </a:spcAft>
              <a:defRPr sz="1000"/>
            </a:lvl1pPr>
          </a:lstStyle>
          <a:p>
            <a:pPr lvl="0"/>
            <a:r>
              <a:rPr lang="en-US"/>
              <a:t>Click to edit Master text styles</a:t>
            </a:r>
          </a:p>
        </p:txBody>
      </p:sp>
      <p:sp>
        <p:nvSpPr>
          <p:cNvPr id="28" name="Content Placeholder 6">
            <a:extLst>
              <a:ext uri="{FF2B5EF4-FFF2-40B4-BE49-F238E27FC236}">
                <a16:creationId xmlns:a16="http://schemas.microsoft.com/office/drawing/2014/main" id="{6BCD8BAE-B683-6D5C-D0A9-49EE0A60C417}"/>
              </a:ext>
            </a:extLst>
          </p:cNvPr>
          <p:cNvSpPr>
            <a:spLocks noGrp="1"/>
          </p:cNvSpPr>
          <p:nvPr>
            <p:ph sz="quarter" idx="44"/>
          </p:nvPr>
        </p:nvSpPr>
        <p:spPr>
          <a:xfrm>
            <a:off x="10217543" y="1483991"/>
            <a:ext cx="751264" cy="746404"/>
          </a:xfrm>
        </p:spPr>
        <p:txBody>
          <a:bodyPr/>
          <a:lstStyle>
            <a:lvl1pPr>
              <a:lnSpc>
                <a:spcPts val="3733"/>
              </a:lnSpc>
              <a:spcAft>
                <a:spcPts val="2400"/>
              </a:spcAft>
              <a:defRPr sz="1000"/>
            </a:lvl1pPr>
          </a:lstStyle>
          <a:p>
            <a:pPr lvl="0"/>
            <a:r>
              <a:rPr lang="en-US"/>
              <a:t>Click to edit Master text styles</a:t>
            </a:r>
          </a:p>
        </p:txBody>
      </p:sp>
      <p:sp>
        <p:nvSpPr>
          <p:cNvPr id="29" name="Content Placeholder 6">
            <a:extLst>
              <a:ext uri="{FF2B5EF4-FFF2-40B4-BE49-F238E27FC236}">
                <a16:creationId xmlns:a16="http://schemas.microsoft.com/office/drawing/2014/main" id="{EFD95614-60C5-73CB-D345-CDD664DA2E06}"/>
              </a:ext>
            </a:extLst>
          </p:cNvPr>
          <p:cNvSpPr>
            <a:spLocks noGrp="1"/>
          </p:cNvSpPr>
          <p:nvPr>
            <p:ph sz="quarter" idx="45"/>
          </p:nvPr>
        </p:nvSpPr>
        <p:spPr>
          <a:xfrm>
            <a:off x="10217543" y="2492799"/>
            <a:ext cx="751264" cy="746404"/>
          </a:xfrm>
        </p:spPr>
        <p:txBody>
          <a:bodyPr/>
          <a:lstStyle>
            <a:lvl1pPr>
              <a:lnSpc>
                <a:spcPts val="3733"/>
              </a:lnSpc>
              <a:spcAft>
                <a:spcPts val="2400"/>
              </a:spcAft>
              <a:defRPr sz="1000"/>
            </a:lvl1pPr>
          </a:lstStyle>
          <a:p>
            <a:pPr lvl="0"/>
            <a:r>
              <a:rPr lang="en-US"/>
              <a:t>Click to edit Master text styles</a:t>
            </a:r>
          </a:p>
        </p:txBody>
      </p:sp>
      <p:sp>
        <p:nvSpPr>
          <p:cNvPr id="30" name="Content Placeholder 6">
            <a:extLst>
              <a:ext uri="{FF2B5EF4-FFF2-40B4-BE49-F238E27FC236}">
                <a16:creationId xmlns:a16="http://schemas.microsoft.com/office/drawing/2014/main" id="{2A4CAA8E-BE2D-6E27-80A9-2666832B5DCC}"/>
              </a:ext>
            </a:extLst>
          </p:cNvPr>
          <p:cNvSpPr>
            <a:spLocks noGrp="1"/>
          </p:cNvSpPr>
          <p:nvPr>
            <p:ph sz="quarter" idx="46"/>
          </p:nvPr>
        </p:nvSpPr>
        <p:spPr>
          <a:xfrm>
            <a:off x="10217543" y="3501606"/>
            <a:ext cx="751264" cy="746404"/>
          </a:xfrm>
        </p:spPr>
        <p:txBody>
          <a:bodyPr/>
          <a:lstStyle>
            <a:lvl1pPr>
              <a:lnSpc>
                <a:spcPts val="3733"/>
              </a:lnSpc>
              <a:spcAft>
                <a:spcPts val="2400"/>
              </a:spcAft>
              <a:defRPr sz="1000"/>
            </a:lvl1pPr>
          </a:lstStyle>
          <a:p>
            <a:pPr lvl="0"/>
            <a:r>
              <a:rPr lang="en-US"/>
              <a:t>Click to edit Master text styles</a:t>
            </a:r>
          </a:p>
        </p:txBody>
      </p:sp>
      <p:sp>
        <p:nvSpPr>
          <p:cNvPr id="31" name="Content Placeholder 6">
            <a:extLst>
              <a:ext uri="{FF2B5EF4-FFF2-40B4-BE49-F238E27FC236}">
                <a16:creationId xmlns:a16="http://schemas.microsoft.com/office/drawing/2014/main" id="{8800379A-4579-E8EC-6E80-062E382889AC}"/>
              </a:ext>
            </a:extLst>
          </p:cNvPr>
          <p:cNvSpPr>
            <a:spLocks noGrp="1"/>
          </p:cNvSpPr>
          <p:nvPr>
            <p:ph sz="quarter" idx="47"/>
          </p:nvPr>
        </p:nvSpPr>
        <p:spPr>
          <a:xfrm>
            <a:off x="10217543" y="4510411"/>
            <a:ext cx="751264" cy="746404"/>
          </a:xfrm>
        </p:spPr>
        <p:txBody>
          <a:bodyPr/>
          <a:lstStyle>
            <a:lvl1pPr>
              <a:lnSpc>
                <a:spcPts val="3733"/>
              </a:lnSpc>
              <a:spcAft>
                <a:spcPts val="2400"/>
              </a:spcAft>
              <a:defRPr sz="1000"/>
            </a:lvl1pPr>
          </a:lstStyle>
          <a:p>
            <a:pPr lvl="0"/>
            <a:r>
              <a:rPr lang="en-US"/>
              <a:t>Click to edit Master text styles</a:t>
            </a:r>
          </a:p>
        </p:txBody>
      </p:sp>
      <p:sp>
        <p:nvSpPr>
          <p:cNvPr id="32" name="Content Placeholder 10">
            <a:extLst>
              <a:ext uri="{FF2B5EF4-FFF2-40B4-BE49-F238E27FC236}">
                <a16:creationId xmlns:a16="http://schemas.microsoft.com/office/drawing/2014/main" id="{B903E56E-6FF3-8B5B-2766-4ECAF06BF155}"/>
              </a:ext>
            </a:extLst>
          </p:cNvPr>
          <p:cNvSpPr>
            <a:spLocks noGrp="1"/>
          </p:cNvSpPr>
          <p:nvPr>
            <p:ph sz="quarter" idx="12"/>
          </p:nvPr>
        </p:nvSpPr>
        <p:spPr>
          <a:xfrm>
            <a:off x="-12192" y="0"/>
            <a:ext cx="3060192" cy="6864096"/>
          </a:xfrm>
          <a:solidFill>
            <a:schemeClr val="accent4"/>
          </a:solidFill>
        </p:spPr>
        <p:txBody>
          <a:bodyPr lIns="274320" tIns="274320" rIns="0" bIns="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644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case study 1: title, text (two columns),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 y="0"/>
            <a:ext cx="6095999" cy="1304544"/>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10" y="1658113"/>
            <a:ext cx="5498591" cy="2166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92608" y="3824982"/>
            <a:ext cx="5498592" cy="21694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974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oxes (3 med, 2 small)">
    <p:bg>
      <p:bgPr>
        <a:solidFill>
          <a:schemeClr val="bg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accent1"/>
                </a:solidFill>
              </a:defRPr>
            </a:lvl1pPr>
          </a:lstStyle>
          <a:p>
            <a:pPr lvl="0"/>
            <a:r>
              <a:rPr lang="en-US"/>
              <a:t>Click to edit Master text styles</a:t>
            </a:r>
          </a:p>
        </p:txBody>
      </p:sp>
      <p:sp>
        <p:nvSpPr>
          <p:cNvPr id="5" name="Title 1">
            <a:extLst>
              <a:ext uri="{FF2B5EF4-FFF2-40B4-BE49-F238E27FC236}">
                <a16:creationId xmlns:a16="http://schemas.microsoft.com/office/drawing/2014/main" id="{5670705A-8C1F-266F-BF86-DBBB2C9D401B}"/>
              </a:ext>
            </a:extLst>
          </p:cNvPr>
          <p:cNvSpPr>
            <a:spLocks noGrp="1"/>
          </p:cNvSpPr>
          <p:nvPr>
            <p:ph type="title"/>
          </p:nvPr>
        </p:nvSpPr>
        <p:spPr>
          <a:xfrm>
            <a:off x="2" y="1"/>
            <a:ext cx="6095999" cy="3426883"/>
          </a:xfrm>
        </p:spPr>
        <p:txBody>
          <a:bodyPr/>
          <a:lstStyle/>
          <a:p>
            <a:r>
              <a:rPr lang="en-US"/>
              <a:t>Click to edit Master title style</a:t>
            </a:r>
            <a:endParaRPr lang="en-US" dirty="0"/>
          </a:p>
        </p:txBody>
      </p:sp>
    </p:spTree>
    <p:extLst>
      <p:ext uri="{BB962C8B-B14F-4D97-AF65-F5344CB8AC3E}">
        <p14:creationId xmlns:p14="http://schemas.microsoft.com/office/powerpoint/2010/main" val="23726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EF16-4E14-E955-2B71-C41D04517F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7866CD-E7FD-9EC2-66AA-4D1B8C4225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B3D91A-5942-799C-FCCE-DEF35A7FC6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B56A95-2620-4099-7861-EE6FB59445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5A7A6-522F-8A62-A1B0-C26281BEC3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0A1F15-DF32-1648-6F8E-1A31FD620864}"/>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8" name="Footer Placeholder 7">
            <a:extLst>
              <a:ext uri="{FF2B5EF4-FFF2-40B4-BE49-F238E27FC236}">
                <a16:creationId xmlns:a16="http://schemas.microsoft.com/office/drawing/2014/main" id="{B431E873-CBAF-6EB5-15FC-B3A6BA5F3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71D169-7509-1696-CD81-65BA00821FBA}"/>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32027031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xes (1 large, 4 small)">
    <p:bg>
      <p:bgPr>
        <a:solidFill>
          <a:schemeClr val="bg1"/>
        </a:solidFill>
        <a:effectLst/>
      </p:bgPr>
    </p:bg>
    <p:spTree>
      <p:nvGrpSpPr>
        <p:cNvPr id="1" name=""/>
        <p:cNvGrpSpPr/>
        <p:nvPr/>
      </p:nvGrpSpPr>
      <p:grpSpPr>
        <a:xfrm>
          <a:off x="0" y="0"/>
          <a:ext cx="0" cy="0"/>
          <a:chOff x="0" y="0"/>
          <a:chExt cx="0" cy="0"/>
        </a:xfrm>
      </p:grpSpPr>
      <p:sp>
        <p:nvSpPr>
          <p:cNvPr id="13" name="Content Placeholder 6"/>
          <p:cNvSpPr>
            <a:spLocks noGrp="1"/>
          </p:cNvSpPr>
          <p:nvPr>
            <p:ph sz="quarter" idx="20"/>
          </p:nvPr>
        </p:nvSpPr>
        <p:spPr>
          <a:xfrm>
            <a:off x="0" y="3426883"/>
            <a:ext cx="3048000" cy="3431116"/>
          </a:xfrm>
          <a:noFill/>
        </p:spPr>
        <p:txBody>
          <a:bodyPr lIns="219456" tIns="201168" rIns="228600" bIns="228600"/>
          <a:lstStyle>
            <a:lvl1pPr>
              <a:defRPr>
                <a:solidFill>
                  <a:schemeClr val="accent1"/>
                </a:solidFill>
              </a:defRPr>
            </a:lvl1pPr>
          </a:lstStyle>
          <a:p>
            <a:pPr lvl="0"/>
            <a:r>
              <a:rPr lang="en-US"/>
              <a:t>Click to edit Master text styles</a:t>
            </a:r>
          </a:p>
        </p:txBody>
      </p:sp>
      <p:sp>
        <p:nvSpPr>
          <p:cNvPr id="9" name="Content Placeholder 5"/>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noFill/>
          <a:ln>
            <a:noFill/>
          </a:ln>
        </p:spPr>
        <p:txBody>
          <a:bodyPr lIns="219456" tIns="201168" rIns="228600" bIns="228600"/>
          <a:lstStyle>
            <a:lvl1pPr>
              <a:defRPr>
                <a:solidFill>
                  <a:schemeClr val="accent1"/>
                </a:solidFill>
              </a:defRPr>
            </a:lvl1pPr>
          </a:lstStyle>
          <a:p>
            <a:pPr lvl="0"/>
            <a:r>
              <a:rPr lang="en-US"/>
              <a:t>Click to edit Master text styles</a:t>
            </a:r>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4"/>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4"/>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97FEAD56-08B0-2B5F-66F2-59EC18D9C670}"/>
              </a:ext>
            </a:extLst>
          </p:cNvPr>
          <p:cNvSpPr>
            <a:spLocks noGrp="1"/>
          </p:cNvSpPr>
          <p:nvPr>
            <p:ph type="title"/>
          </p:nvPr>
        </p:nvSpPr>
        <p:spPr>
          <a:xfrm>
            <a:off x="0" y="2"/>
            <a:ext cx="12192000" cy="3425951"/>
          </a:xfrm>
          <a:solidFill>
            <a:schemeClr val="bg1"/>
          </a:solidFill>
        </p:spPr>
        <p:txBody>
          <a:bodyPr lIns="274320" tIns="228600" rIns="228600" bIns="228600"/>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378015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6_boxes (1 large, 4 small)">
    <p:bg>
      <p:bgPr>
        <a:solidFill>
          <a:schemeClr val="bg1"/>
        </a:solidFill>
        <a:effectLst/>
      </p:bgPr>
    </p:bg>
    <p:spTree>
      <p:nvGrpSpPr>
        <p:cNvPr id="1" name=""/>
        <p:cNvGrpSpPr/>
        <p:nvPr/>
      </p:nvGrpSpPr>
      <p:grpSpPr>
        <a:xfrm>
          <a:off x="0" y="0"/>
          <a:ext cx="0" cy="0"/>
          <a:chOff x="0" y="0"/>
          <a:chExt cx="0" cy="0"/>
        </a:xfrm>
      </p:grpSpPr>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accent1"/>
                </a:solidFill>
              </a:defRPr>
            </a:lvl1pPr>
          </a:lstStyle>
          <a:p>
            <a:pPr lvl="0"/>
            <a:r>
              <a:rPr lang="en-US"/>
              <a:t>Click to edit Master text styles</a:t>
            </a:r>
          </a:p>
        </p:txBody>
      </p:sp>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accent1"/>
                </a:solidFill>
              </a:defRPr>
            </a:lvl1pPr>
          </a:lstStyle>
          <a:p>
            <a:pPr lvl="0"/>
            <a:r>
              <a:rPr lang="en-US"/>
              <a:t>Click to edit Master text styles</a:t>
            </a:r>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4"/>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4"/>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Content Placeholder 6">
            <a:extLst>
              <a:ext uri="{FF2B5EF4-FFF2-40B4-BE49-F238E27FC236}">
                <a16:creationId xmlns:a16="http://schemas.microsoft.com/office/drawing/2014/main" id="{0BFD7DA8-994A-8578-1E99-2720E7723941}"/>
              </a:ext>
            </a:extLst>
          </p:cNvPr>
          <p:cNvSpPr>
            <a:spLocks noGrp="1"/>
          </p:cNvSpPr>
          <p:nvPr>
            <p:ph sz="quarter" idx="21"/>
          </p:nvPr>
        </p:nvSpPr>
        <p:spPr>
          <a:xfrm>
            <a:off x="7663163" y="2"/>
            <a:ext cx="4540232" cy="3431116"/>
          </a:xfrm>
          <a:noFill/>
        </p:spPr>
        <p:txBody>
          <a:bodyPr lIns="219456" tIns="201168" rIns="228600" bIns="228600"/>
          <a:lstStyle>
            <a:lvl1pPr>
              <a:defRPr>
                <a:solidFill>
                  <a:schemeClr val="accent1"/>
                </a:solidFill>
              </a:defRPr>
            </a:lvl1pPr>
          </a:lstStyle>
          <a:p>
            <a:pPr lvl="0"/>
            <a:r>
              <a:rPr lang="en-US"/>
              <a:t>Click to edit Master text styles</a:t>
            </a:r>
          </a:p>
        </p:txBody>
      </p:sp>
      <p:sp>
        <p:nvSpPr>
          <p:cNvPr id="6" name="Title 1">
            <a:extLst>
              <a:ext uri="{FF2B5EF4-FFF2-40B4-BE49-F238E27FC236}">
                <a16:creationId xmlns:a16="http://schemas.microsoft.com/office/drawing/2014/main" id="{D85E0B52-D257-89FD-5D42-884CDDC765A3}"/>
              </a:ext>
            </a:extLst>
          </p:cNvPr>
          <p:cNvSpPr>
            <a:spLocks noGrp="1"/>
          </p:cNvSpPr>
          <p:nvPr>
            <p:ph type="title"/>
          </p:nvPr>
        </p:nvSpPr>
        <p:spPr>
          <a:xfrm>
            <a:off x="0" y="2"/>
            <a:ext cx="12192000" cy="3425951"/>
          </a:xfrm>
          <a:solidFill>
            <a:schemeClr val="bg1"/>
          </a:solidFill>
        </p:spPr>
        <p:txBody>
          <a:bodyPr lIns="274320" tIns="228600" rIns="228600" bIns="228600"/>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4613553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7_boxes (1 large, 4 small)">
    <p:bg>
      <p:bgPr>
        <a:solidFill>
          <a:schemeClr val="bg1"/>
        </a:solidFill>
        <a:effectLst/>
      </p:bgPr>
    </p:bg>
    <p:spTree>
      <p:nvGrpSpPr>
        <p:cNvPr id="1" name=""/>
        <p:cNvGrpSpPr/>
        <p:nvPr/>
      </p:nvGrpSpPr>
      <p:grpSpPr>
        <a:xfrm>
          <a:off x="0" y="0"/>
          <a:ext cx="0" cy="0"/>
          <a:chOff x="0" y="0"/>
          <a:chExt cx="0" cy="0"/>
        </a:xfrm>
      </p:grpSpPr>
      <p:sp>
        <p:nvSpPr>
          <p:cNvPr id="13" name="Content Placeholder 6"/>
          <p:cNvSpPr>
            <a:spLocks noGrp="1"/>
          </p:cNvSpPr>
          <p:nvPr>
            <p:ph sz="quarter" idx="20"/>
          </p:nvPr>
        </p:nvSpPr>
        <p:spPr>
          <a:xfrm>
            <a:off x="0" y="1715514"/>
            <a:ext cx="3048000" cy="2597543"/>
          </a:xfrm>
          <a:noFill/>
        </p:spPr>
        <p:txBody>
          <a:bodyPr lIns="219456" tIns="201168" rIns="228600" bIns="228600"/>
          <a:lstStyle>
            <a:lvl1pPr>
              <a:defRPr>
                <a:solidFill>
                  <a:schemeClr val="accent1"/>
                </a:solidFill>
              </a:defRPr>
            </a:lvl1pPr>
          </a:lstStyle>
          <a:p>
            <a:pPr lvl="0"/>
            <a:r>
              <a:rPr lang="en-US"/>
              <a:t>Click to edit Master text styles</a:t>
            </a:r>
          </a:p>
        </p:txBody>
      </p:sp>
      <p:sp>
        <p:nvSpPr>
          <p:cNvPr id="9" name="Content Placeholder 5"/>
          <p:cNvSpPr>
            <a:spLocks noGrp="1"/>
          </p:cNvSpPr>
          <p:nvPr>
            <p:ph sz="quarter" idx="17"/>
          </p:nvPr>
        </p:nvSpPr>
        <p:spPr>
          <a:xfrm>
            <a:off x="6096000" y="1715515"/>
            <a:ext cx="3048000" cy="2597543"/>
          </a:xfrm>
          <a:no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0" name="Content Placeholder 10"/>
          <p:cNvSpPr>
            <a:spLocks noGrp="1"/>
          </p:cNvSpPr>
          <p:nvPr>
            <p:ph sz="quarter" idx="18"/>
          </p:nvPr>
        </p:nvSpPr>
        <p:spPr>
          <a:xfrm>
            <a:off x="9144000" y="1715515"/>
            <a:ext cx="3048000" cy="2597543"/>
          </a:xfrm>
          <a:no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2" name="Content Placeholder 13"/>
          <p:cNvSpPr>
            <a:spLocks noGrp="1"/>
          </p:cNvSpPr>
          <p:nvPr>
            <p:ph sz="quarter" idx="19"/>
          </p:nvPr>
        </p:nvSpPr>
        <p:spPr>
          <a:xfrm>
            <a:off x="3048001" y="1715514"/>
            <a:ext cx="3048000" cy="2597543"/>
          </a:xfrm>
          <a:noFill/>
          <a:ln>
            <a:noFill/>
          </a:ln>
        </p:spPr>
        <p:txBody>
          <a:bodyPr lIns="219456" tIns="201168" rIns="228600" bIns="228600"/>
          <a:lstStyle>
            <a:lvl1pPr>
              <a:defRPr>
                <a:solidFill>
                  <a:schemeClr val="accent1"/>
                </a:solidFill>
              </a:defRPr>
            </a:lvl1pPr>
          </a:lstStyle>
          <a:p>
            <a:pPr lvl="0"/>
            <a:r>
              <a:rPr lang="en-US"/>
              <a:t>Click to edit Master text styles</a:t>
            </a:r>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4"/>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4"/>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Content Placeholder 6">
            <a:extLst>
              <a:ext uri="{FF2B5EF4-FFF2-40B4-BE49-F238E27FC236}">
                <a16:creationId xmlns:a16="http://schemas.microsoft.com/office/drawing/2014/main" id="{B3D538CC-658D-38A4-A267-DB57F3300465}"/>
              </a:ext>
            </a:extLst>
          </p:cNvPr>
          <p:cNvSpPr>
            <a:spLocks noGrp="1"/>
          </p:cNvSpPr>
          <p:nvPr>
            <p:ph sz="quarter" idx="21"/>
          </p:nvPr>
        </p:nvSpPr>
        <p:spPr>
          <a:xfrm>
            <a:off x="2" y="1157164"/>
            <a:ext cx="12191999" cy="558349"/>
          </a:xfrm>
          <a:noFill/>
        </p:spPr>
        <p:txBody>
          <a:bodyPr lIns="219456" tIns="201168" rIns="228600" bIns="228600" anchor="ctr"/>
          <a:lstStyle>
            <a:lvl1pPr>
              <a:defRPr>
                <a:solidFill>
                  <a:schemeClr val="tx1"/>
                </a:solidFill>
              </a:defRPr>
            </a:lvl1pPr>
          </a:lstStyle>
          <a:p>
            <a:pPr lvl="0"/>
            <a:r>
              <a:rPr lang="en-US"/>
              <a:t>Click to edit Master text styles</a:t>
            </a:r>
          </a:p>
        </p:txBody>
      </p:sp>
      <p:sp>
        <p:nvSpPr>
          <p:cNvPr id="4" name="Content Placeholder 6">
            <a:extLst>
              <a:ext uri="{FF2B5EF4-FFF2-40B4-BE49-F238E27FC236}">
                <a16:creationId xmlns:a16="http://schemas.microsoft.com/office/drawing/2014/main" id="{688265D3-4942-DC48-2B87-E6449F3D7F79}"/>
              </a:ext>
            </a:extLst>
          </p:cNvPr>
          <p:cNvSpPr>
            <a:spLocks noGrp="1"/>
          </p:cNvSpPr>
          <p:nvPr>
            <p:ph sz="quarter" idx="22"/>
          </p:nvPr>
        </p:nvSpPr>
        <p:spPr>
          <a:xfrm>
            <a:off x="0" y="4313055"/>
            <a:ext cx="12192000" cy="2557176"/>
          </a:xfrm>
          <a:solidFill>
            <a:schemeClr val="accent4"/>
          </a:solidFill>
        </p:spPr>
        <p:txBody>
          <a:bodyPr lIns="219456" tIns="201168" rIns="228600" bIns="228600"/>
          <a:lstStyle>
            <a:lvl1pPr>
              <a:defRPr>
                <a:solidFill>
                  <a:schemeClr val="accent1"/>
                </a:solidFill>
              </a:defRPr>
            </a:lvl1pPr>
          </a:lstStyle>
          <a:p>
            <a:pPr lvl="0"/>
            <a:r>
              <a:rPr lang="en-US"/>
              <a:t>Click to edit Master text styles</a:t>
            </a:r>
          </a:p>
        </p:txBody>
      </p:sp>
      <p:sp>
        <p:nvSpPr>
          <p:cNvPr id="5" name="Title 1">
            <a:extLst>
              <a:ext uri="{FF2B5EF4-FFF2-40B4-BE49-F238E27FC236}">
                <a16:creationId xmlns:a16="http://schemas.microsoft.com/office/drawing/2014/main" id="{020B1486-ADCB-42D8-5795-93B420946397}"/>
              </a:ext>
            </a:extLst>
          </p:cNvPr>
          <p:cNvSpPr>
            <a:spLocks noGrp="1"/>
          </p:cNvSpPr>
          <p:nvPr>
            <p:ph type="title"/>
          </p:nvPr>
        </p:nvSpPr>
        <p:spPr>
          <a:xfrm>
            <a:off x="0" y="-2"/>
            <a:ext cx="12192000" cy="1157163"/>
          </a:xfrm>
          <a:solidFill>
            <a:schemeClr val="bg1"/>
          </a:solidFill>
        </p:spPr>
        <p:txBody>
          <a:bodyPr lIns="274320" tIns="228600" rIns="228600" bIns="228600"/>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21721683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8_boxes (1 large, 4 small)">
    <p:bg>
      <p:bgPr>
        <a:solidFill>
          <a:schemeClr val="bg1"/>
        </a:solidFill>
        <a:effectLst/>
      </p:bgPr>
    </p:bg>
    <p:spTree>
      <p:nvGrpSpPr>
        <p:cNvPr id="1" name=""/>
        <p:cNvGrpSpPr/>
        <p:nvPr/>
      </p:nvGrpSpPr>
      <p:grpSpPr>
        <a:xfrm>
          <a:off x="0" y="0"/>
          <a:ext cx="0" cy="0"/>
          <a:chOff x="0" y="0"/>
          <a:chExt cx="0" cy="0"/>
        </a:xfrm>
      </p:grpSpPr>
      <p:sp>
        <p:nvSpPr>
          <p:cNvPr id="13" name="Content Placeholder 6"/>
          <p:cNvSpPr>
            <a:spLocks noGrp="1"/>
          </p:cNvSpPr>
          <p:nvPr>
            <p:ph sz="quarter" idx="20"/>
          </p:nvPr>
        </p:nvSpPr>
        <p:spPr>
          <a:xfrm>
            <a:off x="0" y="4260459"/>
            <a:ext cx="3048000" cy="2597543"/>
          </a:xfrm>
          <a:noFill/>
        </p:spPr>
        <p:txBody>
          <a:bodyPr lIns="219456" tIns="201168" rIns="228600" bIns="228600"/>
          <a:lstStyle>
            <a:lvl1pPr>
              <a:defRPr>
                <a:solidFill>
                  <a:schemeClr val="accent1"/>
                </a:solidFill>
              </a:defRPr>
            </a:lvl1pPr>
          </a:lstStyle>
          <a:p>
            <a:pPr lvl="0"/>
            <a:r>
              <a:rPr lang="en-US"/>
              <a:t>Click to edit Master text styles</a:t>
            </a:r>
          </a:p>
        </p:txBody>
      </p:sp>
      <p:sp>
        <p:nvSpPr>
          <p:cNvPr id="9" name="Content Placeholder 5"/>
          <p:cNvSpPr>
            <a:spLocks noGrp="1"/>
          </p:cNvSpPr>
          <p:nvPr>
            <p:ph sz="quarter" idx="17"/>
          </p:nvPr>
        </p:nvSpPr>
        <p:spPr>
          <a:xfrm>
            <a:off x="6096000" y="4260459"/>
            <a:ext cx="3048000" cy="2597543"/>
          </a:xfrm>
          <a:no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0" name="Content Placeholder 10"/>
          <p:cNvSpPr>
            <a:spLocks noGrp="1"/>
          </p:cNvSpPr>
          <p:nvPr>
            <p:ph sz="quarter" idx="18"/>
          </p:nvPr>
        </p:nvSpPr>
        <p:spPr>
          <a:xfrm>
            <a:off x="9144000" y="4260459"/>
            <a:ext cx="3048000" cy="2597543"/>
          </a:xfrm>
          <a:noFill/>
          <a:ln>
            <a:noFill/>
          </a:ln>
        </p:spPr>
        <p:txBody>
          <a:bodyPr lIns="219456" tIns="201168" rIns="228600" bIns="228600"/>
          <a:lstStyle>
            <a:lvl1pPr>
              <a:defRPr>
                <a:solidFill>
                  <a:schemeClr val="accent1"/>
                </a:solidFill>
              </a:defRPr>
            </a:lvl1pPr>
          </a:lstStyle>
          <a:p>
            <a:pPr lvl="0"/>
            <a:r>
              <a:rPr lang="en-US"/>
              <a:t>Click to edit Master text styles</a:t>
            </a:r>
          </a:p>
        </p:txBody>
      </p:sp>
      <p:sp>
        <p:nvSpPr>
          <p:cNvPr id="12" name="Content Placeholder 13"/>
          <p:cNvSpPr>
            <a:spLocks noGrp="1"/>
          </p:cNvSpPr>
          <p:nvPr>
            <p:ph sz="quarter" idx="19"/>
          </p:nvPr>
        </p:nvSpPr>
        <p:spPr>
          <a:xfrm>
            <a:off x="3048001" y="4260459"/>
            <a:ext cx="3048000" cy="2597543"/>
          </a:xfrm>
          <a:noFill/>
          <a:ln>
            <a:noFill/>
          </a:ln>
        </p:spPr>
        <p:txBody>
          <a:bodyPr lIns="219456" tIns="201168" rIns="228600" bIns="228600"/>
          <a:lstStyle>
            <a:lvl1pPr>
              <a:defRPr>
                <a:solidFill>
                  <a:schemeClr val="accent1"/>
                </a:solidFill>
              </a:defRPr>
            </a:lvl1pPr>
          </a:lstStyle>
          <a:p>
            <a:pPr lvl="0"/>
            <a:r>
              <a:rPr lang="en-US"/>
              <a:t>Click to edit Master text styles</a:t>
            </a:r>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4"/>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4"/>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Content Placeholder 6">
            <a:extLst>
              <a:ext uri="{FF2B5EF4-FFF2-40B4-BE49-F238E27FC236}">
                <a16:creationId xmlns:a16="http://schemas.microsoft.com/office/drawing/2014/main" id="{B3D538CC-658D-38A4-A267-DB57F3300465}"/>
              </a:ext>
            </a:extLst>
          </p:cNvPr>
          <p:cNvSpPr>
            <a:spLocks noGrp="1"/>
          </p:cNvSpPr>
          <p:nvPr>
            <p:ph sz="quarter" idx="21"/>
          </p:nvPr>
        </p:nvSpPr>
        <p:spPr>
          <a:xfrm>
            <a:off x="2" y="1157164"/>
            <a:ext cx="12191999" cy="558349"/>
          </a:xfrm>
          <a:noFill/>
        </p:spPr>
        <p:txBody>
          <a:bodyPr lIns="219456" tIns="201168" rIns="228600" bIns="228600" anchor="ctr"/>
          <a:lstStyle>
            <a:lvl1pPr>
              <a:defRPr>
                <a:solidFill>
                  <a:schemeClr val="tx1"/>
                </a:solidFill>
              </a:defRPr>
            </a:lvl1pPr>
          </a:lstStyle>
          <a:p>
            <a:pPr lvl="0"/>
            <a:r>
              <a:rPr lang="en-US"/>
              <a:t>Click to edit Master text styles</a:t>
            </a:r>
          </a:p>
        </p:txBody>
      </p:sp>
      <p:sp>
        <p:nvSpPr>
          <p:cNvPr id="4" name="Content Placeholder 6">
            <a:extLst>
              <a:ext uri="{FF2B5EF4-FFF2-40B4-BE49-F238E27FC236}">
                <a16:creationId xmlns:a16="http://schemas.microsoft.com/office/drawing/2014/main" id="{688265D3-4942-DC48-2B87-E6449F3D7F79}"/>
              </a:ext>
            </a:extLst>
          </p:cNvPr>
          <p:cNvSpPr>
            <a:spLocks noGrp="1"/>
          </p:cNvSpPr>
          <p:nvPr>
            <p:ph sz="quarter" idx="22"/>
          </p:nvPr>
        </p:nvSpPr>
        <p:spPr>
          <a:xfrm>
            <a:off x="0" y="1703280"/>
            <a:ext cx="12192000" cy="2557176"/>
          </a:xfrm>
          <a:solidFill>
            <a:schemeClr val="accent4"/>
          </a:solidFill>
        </p:spPr>
        <p:txBody>
          <a:bodyPr lIns="219456" tIns="201168" rIns="228600" bIns="228600"/>
          <a:lstStyle>
            <a:lvl1pPr>
              <a:defRPr>
                <a:solidFill>
                  <a:schemeClr val="accent1"/>
                </a:solidFill>
              </a:defRPr>
            </a:lvl1pPr>
          </a:lstStyle>
          <a:p>
            <a:pPr lvl="0"/>
            <a:r>
              <a:rPr lang="en-US"/>
              <a:t>Click to edit Master text styles</a:t>
            </a:r>
          </a:p>
        </p:txBody>
      </p:sp>
      <p:sp>
        <p:nvSpPr>
          <p:cNvPr id="5" name="Title 1">
            <a:extLst>
              <a:ext uri="{FF2B5EF4-FFF2-40B4-BE49-F238E27FC236}">
                <a16:creationId xmlns:a16="http://schemas.microsoft.com/office/drawing/2014/main" id="{020B1486-ADCB-42D8-5795-93B420946397}"/>
              </a:ext>
            </a:extLst>
          </p:cNvPr>
          <p:cNvSpPr>
            <a:spLocks noGrp="1"/>
          </p:cNvSpPr>
          <p:nvPr>
            <p:ph type="title"/>
          </p:nvPr>
        </p:nvSpPr>
        <p:spPr>
          <a:xfrm>
            <a:off x="0" y="-2"/>
            <a:ext cx="12192000" cy="1157163"/>
          </a:xfrm>
          <a:solidFill>
            <a:schemeClr val="bg1"/>
          </a:solidFill>
        </p:spPr>
        <p:txBody>
          <a:bodyPr lIns="274320" tIns="228600" rIns="228600" bIns="228600"/>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10022418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white box) over image(s)">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5" name="Content Placeholder 6">
            <a:extLst>
              <a:ext uri="{FF2B5EF4-FFF2-40B4-BE49-F238E27FC236}">
                <a16:creationId xmlns:a16="http://schemas.microsoft.com/office/drawing/2014/main" id="{78DD8D10-4A4B-BA11-E2C0-8B483D2C9A74}"/>
              </a:ext>
            </a:extLst>
          </p:cNvPr>
          <p:cNvSpPr>
            <a:spLocks noGrp="1"/>
          </p:cNvSpPr>
          <p:nvPr>
            <p:ph sz="quarter" idx="21"/>
          </p:nvPr>
        </p:nvSpPr>
        <p:spPr>
          <a:xfrm>
            <a:off x="11395" y="890126"/>
            <a:ext cx="12192000" cy="828609"/>
          </a:xfrm>
          <a:noFill/>
        </p:spPr>
        <p:txBody>
          <a:bodyPr lIns="219456" tIns="201168" rIns="228600" bIns="228600"/>
          <a:lstStyle>
            <a:lvl1pPr>
              <a:defRPr sz="1200">
                <a:solidFill>
                  <a:schemeClr val="tx1"/>
                </a:solidFill>
              </a:defRPr>
            </a:lvl1pPr>
          </a:lstStyle>
          <a:p>
            <a:pPr lvl="0"/>
            <a:r>
              <a:rPr lang="en-US"/>
              <a:t>Click to edit Master text styles</a:t>
            </a:r>
          </a:p>
        </p:txBody>
      </p:sp>
      <p:sp>
        <p:nvSpPr>
          <p:cNvPr id="7" name="Title 1">
            <a:extLst>
              <a:ext uri="{FF2B5EF4-FFF2-40B4-BE49-F238E27FC236}">
                <a16:creationId xmlns:a16="http://schemas.microsoft.com/office/drawing/2014/main" id="{9127B163-A059-B7AF-7856-0A7B283988FF}"/>
              </a:ext>
            </a:extLst>
          </p:cNvPr>
          <p:cNvSpPr>
            <a:spLocks noGrp="1"/>
          </p:cNvSpPr>
          <p:nvPr>
            <p:ph type="title"/>
          </p:nvPr>
        </p:nvSpPr>
        <p:spPr>
          <a:xfrm>
            <a:off x="11395" y="2"/>
            <a:ext cx="6084607" cy="890124"/>
          </a:xfrm>
        </p:spPr>
        <p:txBody>
          <a:bodyPr/>
          <a:lstStyle/>
          <a:p>
            <a:r>
              <a:rPr lang="en-US"/>
              <a:t>Click to edit Master title style</a:t>
            </a:r>
            <a:endParaRPr lang="en-US" dirty="0"/>
          </a:p>
        </p:txBody>
      </p:sp>
    </p:spTree>
    <p:extLst>
      <p:ext uri="{BB962C8B-B14F-4D97-AF65-F5344CB8AC3E}">
        <p14:creationId xmlns:p14="http://schemas.microsoft.com/office/powerpoint/2010/main" val="26017863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white box) over image(s)">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58000"/>
          </a:xfrm>
        </p:spPr>
        <p:txBody>
          <a:bodyPr lIns="274320" tIns="274320" rIns="0" bIns="0"/>
          <a:lstStyle/>
          <a:p>
            <a:r>
              <a:rPr lang="en-US"/>
              <a:t>Click icon to add picture</a:t>
            </a:r>
            <a:endParaRPr lang="en-US" dirty="0"/>
          </a:p>
        </p:txBody>
      </p:sp>
      <p:sp>
        <p:nvSpPr>
          <p:cNvPr id="6" name="Text Placeholder 5"/>
          <p:cNvSpPr>
            <a:spLocks noGrp="1"/>
          </p:cNvSpPr>
          <p:nvPr>
            <p:ph type="body" sz="quarter" idx="12"/>
          </p:nvPr>
        </p:nvSpPr>
        <p:spPr>
          <a:xfrm>
            <a:off x="-3" y="4110755"/>
            <a:ext cx="3657603" cy="2747247"/>
          </a:xfrm>
          <a:solidFill>
            <a:schemeClr val="accent4"/>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2319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ext (white box) over image(s)">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58000"/>
          </a:xfrm>
        </p:spPr>
        <p:txBody>
          <a:bodyPr lIns="274320" tIns="274320" rIns="0" bIns="0"/>
          <a:lstStyle/>
          <a:p>
            <a:r>
              <a:rPr lang="en-US"/>
              <a:t>Click icon to add picture</a:t>
            </a:r>
            <a:endParaRPr lang="en-US" dirty="0"/>
          </a:p>
        </p:txBody>
      </p:sp>
      <p:sp>
        <p:nvSpPr>
          <p:cNvPr id="6" name="Text Placeholder 5"/>
          <p:cNvSpPr>
            <a:spLocks noGrp="1"/>
          </p:cNvSpPr>
          <p:nvPr>
            <p:ph type="body" sz="quarter" idx="12"/>
          </p:nvPr>
        </p:nvSpPr>
        <p:spPr>
          <a:xfrm>
            <a:off x="-3" y="4110755"/>
            <a:ext cx="3196357" cy="2747247"/>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 Placeholder 5">
            <a:extLst>
              <a:ext uri="{FF2B5EF4-FFF2-40B4-BE49-F238E27FC236}">
                <a16:creationId xmlns:a16="http://schemas.microsoft.com/office/drawing/2014/main" id="{11A6432B-4639-05F2-FC75-67CD5FD18067}"/>
              </a:ext>
            </a:extLst>
          </p:cNvPr>
          <p:cNvSpPr>
            <a:spLocks noGrp="1"/>
          </p:cNvSpPr>
          <p:nvPr>
            <p:ph type="body" sz="quarter" idx="15"/>
          </p:nvPr>
        </p:nvSpPr>
        <p:spPr>
          <a:xfrm>
            <a:off x="3196355" y="4110755"/>
            <a:ext cx="3196359" cy="2747247"/>
          </a:xfrm>
          <a:solidFill>
            <a:schemeClr val="accent4"/>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82412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_boxes (4 tall)">
    <p:bg>
      <p:bgPr>
        <a:solidFill>
          <a:schemeClr val="bg1"/>
        </a:solidFill>
        <a:effectLst/>
      </p:bgPr>
    </p:bg>
    <p:spTree>
      <p:nvGrpSpPr>
        <p:cNvPr id="1" name=""/>
        <p:cNvGrpSpPr/>
        <p:nvPr/>
      </p:nvGrpSpPr>
      <p:grpSpPr>
        <a:xfrm>
          <a:off x="0" y="0"/>
          <a:ext cx="0" cy="0"/>
          <a:chOff x="0" y="0"/>
          <a:chExt cx="0" cy="0"/>
        </a:xfrm>
      </p:grpSpPr>
      <p:sp>
        <p:nvSpPr>
          <p:cNvPr id="2" name="Content Placeholder 10">
            <a:extLst>
              <a:ext uri="{FF2B5EF4-FFF2-40B4-BE49-F238E27FC236}">
                <a16:creationId xmlns:a16="http://schemas.microsoft.com/office/drawing/2014/main" id="{2BE7EAE0-FBFF-A3F0-4578-FDA8F1B4BAB6}"/>
              </a:ext>
            </a:extLst>
          </p:cNvPr>
          <p:cNvSpPr>
            <a:spLocks noGrp="1"/>
          </p:cNvSpPr>
          <p:nvPr>
            <p:ph sz="quarter" idx="12"/>
          </p:nvPr>
        </p:nvSpPr>
        <p:spPr>
          <a:xfrm>
            <a:off x="-12192" y="0"/>
            <a:ext cx="3060192" cy="6864096"/>
          </a:xfrm>
          <a:no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10">
            <a:extLst>
              <a:ext uri="{FF2B5EF4-FFF2-40B4-BE49-F238E27FC236}">
                <a16:creationId xmlns:a16="http://schemas.microsoft.com/office/drawing/2014/main" id="{507E8F07-84C1-4F40-0E71-D153932DD087}"/>
              </a:ext>
            </a:extLst>
          </p:cNvPr>
          <p:cNvSpPr>
            <a:spLocks noGrp="1"/>
          </p:cNvSpPr>
          <p:nvPr>
            <p:ph sz="quarter" idx="13"/>
          </p:nvPr>
        </p:nvSpPr>
        <p:spPr>
          <a:xfrm>
            <a:off x="3048000" y="-6096"/>
            <a:ext cx="3060192" cy="6864096"/>
          </a:xfrm>
          <a:no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10">
            <a:extLst>
              <a:ext uri="{FF2B5EF4-FFF2-40B4-BE49-F238E27FC236}">
                <a16:creationId xmlns:a16="http://schemas.microsoft.com/office/drawing/2014/main" id="{377101D7-8170-92AD-CD4E-ED09204F6A19}"/>
              </a:ext>
            </a:extLst>
          </p:cNvPr>
          <p:cNvSpPr>
            <a:spLocks noGrp="1"/>
          </p:cNvSpPr>
          <p:nvPr>
            <p:ph sz="quarter" idx="14"/>
          </p:nvPr>
        </p:nvSpPr>
        <p:spPr>
          <a:xfrm>
            <a:off x="6108192" y="-3048"/>
            <a:ext cx="3060192" cy="6864096"/>
          </a:xfrm>
          <a:no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10">
            <a:extLst>
              <a:ext uri="{FF2B5EF4-FFF2-40B4-BE49-F238E27FC236}">
                <a16:creationId xmlns:a16="http://schemas.microsoft.com/office/drawing/2014/main" id="{68379EEA-C74C-075A-B17D-6FA0B9677C9C}"/>
              </a:ext>
            </a:extLst>
          </p:cNvPr>
          <p:cNvSpPr>
            <a:spLocks noGrp="1"/>
          </p:cNvSpPr>
          <p:nvPr>
            <p:ph sz="quarter" idx="15"/>
          </p:nvPr>
        </p:nvSpPr>
        <p:spPr>
          <a:xfrm>
            <a:off x="9168384" y="0"/>
            <a:ext cx="3023616" cy="6864096"/>
          </a:xfrm>
          <a:no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95883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boxes (4 tall)">
    <p:bg>
      <p:bgPr>
        <a:solidFill>
          <a:schemeClr val="bg1"/>
        </a:solidFill>
        <a:effectLst/>
      </p:bgPr>
    </p:bg>
    <p:spTree>
      <p:nvGrpSpPr>
        <p:cNvPr id="1" name=""/>
        <p:cNvGrpSpPr/>
        <p:nvPr/>
      </p:nvGrpSpPr>
      <p:grpSpPr>
        <a:xfrm>
          <a:off x="0" y="0"/>
          <a:ext cx="0" cy="0"/>
          <a:chOff x="0" y="0"/>
          <a:chExt cx="0" cy="0"/>
        </a:xfrm>
      </p:grpSpPr>
      <p:sp>
        <p:nvSpPr>
          <p:cNvPr id="3" name="Content Placeholder 10">
            <a:extLst>
              <a:ext uri="{FF2B5EF4-FFF2-40B4-BE49-F238E27FC236}">
                <a16:creationId xmlns:a16="http://schemas.microsoft.com/office/drawing/2014/main" id="{339FECA4-DEB0-CFF7-A5F8-7AA72DE29442}"/>
              </a:ext>
            </a:extLst>
          </p:cNvPr>
          <p:cNvSpPr>
            <a:spLocks noGrp="1"/>
          </p:cNvSpPr>
          <p:nvPr>
            <p:ph sz="quarter" idx="13"/>
          </p:nvPr>
        </p:nvSpPr>
        <p:spPr>
          <a:xfrm>
            <a:off x="3048000" y="-6096"/>
            <a:ext cx="3060192" cy="6864096"/>
          </a:xfrm>
          <a:no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10">
            <a:extLst>
              <a:ext uri="{FF2B5EF4-FFF2-40B4-BE49-F238E27FC236}">
                <a16:creationId xmlns:a16="http://schemas.microsoft.com/office/drawing/2014/main" id="{CE16AD38-3E0F-976C-12FB-E44502B1C8CC}"/>
              </a:ext>
            </a:extLst>
          </p:cNvPr>
          <p:cNvSpPr>
            <a:spLocks noGrp="1"/>
          </p:cNvSpPr>
          <p:nvPr>
            <p:ph sz="quarter" idx="14"/>
          </p:nvPr>
        </p:nvSpPr>
        <p:spPr>
          <a:xfrm>
            <a:off x="6108192" y="-3048"/>
            <a:ext cx="3060192" cy="6864096"/>
          </a:xfrm>
          <a:no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10">
            <a:extLst>
              <a:ext uri="{FF2B5EF4-FFF2-40B4-BE49-F238E27FC236}">
                <a16:creationId xmlns:a16="http://schemas.microsoft.com/office/drawing/2014/main" id="{7FF9B159-2437-633A-A4C9-5FECE62B5A1D}"/>
              </a:ext>
            </a:extLst>
          </p:cNvPr>
          <p:cNvSpPr>
            <a:spLocks noGrp="1"/>
          </p:cNvSpPr>
          <p:nvPr>
            <p:ph sz="quarter" idx="15"/>
          </p:nvPr>
        </p:nvSpPr>
        <p:spPr>
          <a:xfrm>
            <a:off x="9168384" y="0"/>
            <a:ext cx="3023616" cy="6864096"/>
          </a:xfrm>
          <a:no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10">
            <a:extLst>
              <a:ext uri="{FF2B5EF4-FFF2-40B4-BE49-F238E27FC236}">
                <a16:creationId xmlns:a16="http://schemas.microsoft.com/office/drawing/2014/main" id="{601E5997-28FA-8C49-B699-7FB4C8E2BC59}"/>
              </a:ext>
            </a:extLst>
          </p:cNvPr>
          <p:cNvSpPr>
            <a:spLocks noGrp="1"/>
          </p:cNvSpPr>
          <p:nvPr>
            <p:ph sz="quarter" idx="12"/>
          </p:nvPr>
        </p:nvSpPr>
        <p:spPr>
          <a:xfrm>
            <a:off x="-12192" y="0"/>
            <a:ext cx="3060192" cy="6864096"/>
          </a:xfrm>
          <a:solidFill>
            <a:schemeClr val="accent4"/>
          </a:solid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20763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boxes (4 tall)">
    <p:bg>
      <p:bgPr>
        <a:solidFill>
          <a:schemeClr val="bg1"/>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3"/>
          </p:nvPr>
        </p:nvSpPr>
        <p:spPr>
          <a:xfrm>
            <a:off x="3048000" y="0"/>
            <a:ext cx="3048000" cy="3429000"/>
          </a:xfrm>
          <a:noFill/>
        </p:spPr>
        <p:txBody>
          <a:bodyPr lIns="274320" tIns="274320" rIns="182880" bIns="18288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16" name="Content Placeholder 15"/>
          <p:cNvSpPr>
            <a:spLocks noGrp="1"/>
          </p:cNvSpPr>
          <p:nvPr>
            <p:ph sz="quarter" idx="14"/>
          </p:nvPr>
        </p:nvSpPr>
        <p:spPr>
          <a:xfrm>
            <a:off x="6096002" y="0"/>
            <a:ext cx="3047996" cy="3429000"/>
          </a:xfrm>
          <a:noFill/>
        </p:spPr>
        <p:txBody>
          <a:bodyPr lIns="274320" tIns="274320" rIns="182880" bIns="18288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18" name="Content Placeholder 17"/>
          <p:cNvSpPr>
            <a:spLocks noGrp="1"/>
          </p:cNvSpPr>
          <p:nvPr>
            <p:ph sz="quarter" idx="15"/>
          </p:nvPr>
        </p:nvSpPr>
        <p:spPr>
          <a:xfrm>
            <a:off x="9144002" y="0"/>
            <a:ext cx="3048001" cy="3429000"/>
          </a:xfrm>
          <a:noFill/>
        </p:spPr>
        <p:txBody>
          <a:bodyPr lIns="274320" tIns="274320" rIns="182880" bIns="18288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Content Placeholder 13">
            <a:extLst>
              <a:ext uri="{FF2B5EF4-FFF2-40B4-BE49-F238E27FC236}">
                <a16:creationId xmlns:a16="http://schemas.microsoft.com/office/drawing/2014/main" id="{2AE1B567-795F-F53F-128D-EEB0700E4B80}"/>
              </a:ext>
            </a:extLst>
          </p:cNvPr>
          <p:cNvSpPr>
            <a:spLocks noGrp="1"/>
          </p:cNvSpPr>
          <p:nvPr>
            <p:ph sz="quarter" idx="16"/>
          </p:nvPr>
        </p:nvSpPr>
        <p:spPr>
          <a:xfrm>
            <a:off x="3048000" y="3429000"/>
            <a:ext cx="3048000" cy="3429000"/>
          </a:xfrm>
          <a:noFill/>
        </p:spPr>
        <p:txBody>
          <a:bodyPr lIns="274320" tIns="274320" rIns="182880" bIns="18288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3" name="Content Placeholder 15">
            <a:extLst>
              <a:ext uri="{FF2B5EF4-FFF2-40B4-BE49-F238E27FC236}">
                <a16:creationId xmlns:a16="http://schemas.microsoft.com/office/drawing/2014/main" id="{246566E1-9AAB-7C72-2CEF-D5FF36B5EEF1}"/>
              </a:ext>
            </a:extLst>
          </p:cNvPr>
          <p:cNvSpPr>
            <a:spLocks noGrp="1"/>
          </p:cNvSpPr>
          <p:nvPr>
            <p:ph sz="quarter" idx="17"/>
          </p:nvPr>
        </p:nvSpPr>
        <p:spPr>
          <a:xfrm>
            <a:off x="6096002" y="3429000"/>
            <a:ext cx="3047996" cy="3429000"/>
          </a:xfrm>
          <a:noFill/>
        </p:spPr>
        <p:txBody>
          <a:bodyPr lIns="274320" tIns="274320" rIns="182880" bIns="18288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4" name="Content Placeholder 17">
            <a:extLst>
              <a:ext uri="{FF2B5EF4-FFF2-40B4-BE49-F238E27FC236}">
                <a16:creationId xmlns:a16="http://schemas.microsoft.com/office/drawing/2014/main" id="{53043A09-B647-D3CD-DC05-7B13EBAAF324}"/>
              </a:ext>
            </a:extLst>
          </p:cNvPr>
          <p:cNvSpPr>
            <a:spLocks noGrp="1"/>
          </p:cNvSpPr>
          <p:nvPr>
            <p:ph sz="quarter" idx="18"/>
          </p:nvPr>
        </p:nvSpPr>
        <p:spPr>
          <a:xfrm>
            <a:off x="9144002" y="3429000"/>
            <a:ext cx="3048001" cy="3429000"/>
          </a:xfrm>
          <a:noFill/>
        </p:spPr>
        <p:txBody>
          <a:bodyPr lIns="274320" tIns="274320" rIns="182880" bIns="18288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5" name="Content Placeholder 10">
            <a:extLst>
              <a:ext uri="{FF2B5EF4-FFF2-40B4-BE49-F238E27FC236}">
                <a16:creationId xmlns:a16="http://schemas.microsoft.com/office/drawing/2014/main" id="{232B1660-D9F9-6129-AF4F-6B6846E02B94}"/>
              </a:ext>
            </a:extLst>
          </p:cNvPr>
          <p:cNvSpPr>
            <a:spLocks noGrp="1"/>
          </p:cNvSpPr>
          <p:nvPr>
            <p:ph sz="quarter" idx="12"/>
          </p:nvPr>
        </p:nvSpPr>
        <p:spPr>
          <a:xfrm>
            <a:off x="-12192" y="0"/>
            <a:ext cx="3060192" cy="6864096"/>
          </a:xfrm>
          <a:solidFill>
            <a:schemeClr val="accent4"/>
          </a:solid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44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75E3-94FF-287A-FCAA-7483AB01D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5619C1-B2FD-1B6D-0AA5-2EB3805E24D5}"/>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4" name="Footer Placeholder 3">
            <a:extLst>
              <a:ext uri="{FF2B5EF4-FFF2-40B4-BE49-F238E27FC236}">
                <a16:creationId xmlns:a16="http://schemas.microsoft.com/office/drawing/2014/main" id="{7D426518-386C-B650-458E-103BBCAC7A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FBDD1-442A-0407-13BE-FC7288EB691E}"/>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31338604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12192" y="0"/>
            <a:ext cx="3060192" cy="6864096"/>
          </a:xfrm>
          <a:solidFill>
            <a:schemeClr val="accent4"/>
          </a:solidFill>
        </p:spPr>
        <p:txBody>
          <a:bodyPr lIns="274320" tIns="274320" rIns="182880" bIns="182880"/>
          <a:lstStyle>
            <a:lvl1pPr>
              <a:buClr>
                <a:schemeClr val="bg1"/>
              </a:buClr>
              <a:defRPr>
                <a:solidFill>
                  <a:schemeClr val="accent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9144000" cy="6858000"/>
          </a:xfrm>
          <a:noFill/>
        </p:spPr>
        <p:txBody>
          <a:bodyPr lIns="274320" tIns="274320" rIns="182880" bIns="182880"/>
          <a:lstStyle>
            <a:lvl1pPr>
              <a:buClr>
                <a:srgbClr val="F2F4F8"/>
              </a:buClr>
              <a:defRPr>
                <a:solidFill>
                  <a:schemeClr val="accent1"/>
                </a:solidFill>
              </a:defRPr>
            </a:lvl1pPr>
            <a:lvl2pPr>
              <a:buClr>
                <a:srgbClr val="F2F4F8"/>
              </a:buClr>
              <a:defRPr>
                <a:solidFill>
                  <a:schemeClr val="tx1"/>
                </a:solidFill>
              </a:defRPr>
            </a:lvl2pPr>
            <a:lvl3pPr>
              <a:buClr>
                <a:srgbClr val="F2F4F8"/>
              </a:buClr>
              <a:defRPr>
                <a:solidFill>
                  <a:schemeClr val="tx1"/>
                </a:solidFill>
              </a:defRPr>
            </a:lvl3pPr>
            <a:lvl4pPr>
              <a:buClr>
                <a:srgbClr val="F2F4F8"/>
              </a:buClr>
              <a:defRPr>
                <a:solidFill>
                  <a:schemeClr val="tx1"/>
                </a:solidFill>
              </a:defRPr>
            </a:lvl4pPr>
            <a:lvl5pPr>
              <a:buClr>
                <a:srgbClr val="F2F4F8"/>
              </a:buClr>
              <a:defRPr>
                <a:solidFill>
                  <a:schemeClr val="tx1"/>
                </a:solidFill>
              </a:defRPr>
            </a:lvl5pPr>
          </a:lstStyle>
          <a:p>
            <a:pPr lvl="0"/>
            <a:r>
              <a:rPr kumimoji="0" lang="en-US" sz="1600" b="0" i="0" u="none" strike="noStrike" kern="0" cap="none" spc="0" normalizeH="0" baseline="0" noProof="0">
                <a:ln>
                  <a:noFill/>
                </a:ln>
                <a:solidFill>
                  <a:srgbClr val="000000"/>
                </a:solidFill>
                <a:effectLst/>
                <a:uLnTx/>
                <a:uFillTx/>
                <a:latin typeface="IBM Plex Sans Light" panose="020B0403050203000203" pitchFamily="34" charset="0"/>
              </a:rPr>
              <a:t>Click to edit Master text styles</a:t>
            </a:r>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02365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text (1/4), content (3/4)">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A7E7A758-0242-ACB1-8A83-B419513526B2}"/>
              </a:ext>
            </a:extLst>
          </p:cNvPr>
          <p:cNvSpPr>
            <a:spLocks noGrp="1"/>
          </p:cNvSpPr>
          <p:nvPr>
            <p:ph type="title"/>
          </p:nvPr>
        </p:nvSpPr>
        <p:spPr>
          <a:xfrm>
            <a:off x="0" y="0"/>
            <a:ext cx="6096000" cy="1304544"/>
          </a:xfrm>
        </p:spPr>
        <p:txBody>
          <a:bodyPr/>
          <a:lstStyle/>
          <a:p>
            <a:r>
              <a:rPr lang="en-US"/>
              <a:t>Click to edit Master title style</a:t>
            </a:r>
            <a:endParaRPr lang="en-US" dirty="0"/>
          </a:p>
        </p:txBody>
      </p:sp>
    </p:spTree>
    <p:extLst>
      <p:ext uri="{BB962C8B-B14F-4D97-AF65-F5344CB8AC3E}">
        <p14:creationId xmlns:p14="http://schemas.microsoft.com/office/powerpoint/2010/main" val="1010881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text (1/4), content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4544"/>
          </a:xfrm>
        </p:spPr>
        <p:txBody>
          <a:bodyPr/>
          <a:lstStyle/>
          <a:p>
            <a:r>
              <a:rPr lang="en-US"/>
              <a:t>Click to edit Master title style</a:t>
            </a:r>
            <a:endParaRPr lang="en-US" dirty="0"/>
          </a:p>
        </p:txBody>
      </p:sp>
      <p:sp>
        <p:nvSpPr>
          <p:cNvPr id="7" name="Content Placeholder 6"/>
          <p:cNvSpPr>
            <a:spLocks noGrp="1"/>
          </p:cNvSpPr>
          <p:nvPr>
            <p:ph sz="quarter" idx="13"/>
          </p:nvPr>
        </p:nvSpPr>
        <p:spPr>
          <a:xfrm>
            <a:off x="280416" y="1658112"/>
            <a:ext cx="11606784"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45955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title, text (1/4), content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4544"/>
          </a:xfrm>
        </p:spPr>
        <p:txBody>
          <a:bodyPr/>
          <a:lstStyle/>
          <a:p>
            <a:r>
              <a:rPr lang="en-US"/>
              <a:t>Click to edit Master title style</a:t>
            </a:r>
            <a:endParaRPr lang="en-US" dirty="0"/>
          </a:p>
        </p:txBody>
      </p:sp>
      <p:sp>
        <p:nvSpPr>
          <p:cNvPr id="7" name="Content Placeholder 6"/>
          <p:cNvSpPr>
            <a:spLocks noGrp="1"/>
          </p:cNvSpPr>
          <p:nvPr>
            <p:ph sz="quarter" idx="13"/>
          </p:nvPr>
        </p:nvSpPr>
        <p:spPr>
          <a:xfrm>
            <a:off x="280416" y="1658113"/>
            <a:ext cx="3299069" cy="160297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Content Placeholder 6">
            <a:extLst>
              <a:ext uri="{FF2B5EF4-FFF2-40B4-BE49-F238E27FC236}">
                <a16:creationId xmlns:a16="http://schemas.microsoft.com/office/drawing/2014/main" id="{02928C4F-9503-0B4D-FE4E-489091A65028}"/>
              </a:ext>
            </a:extLst>
          </p:cNvPr>
          <p:cNvSpPr>
            <a:spLocks noGrp="1"/>
          </p:cNvSpPr>
          <p:nvPr>
            <p:ph sz="quarter" idx="14"/>
          </p:nvPr>
        </p:nvSpPr>
        <p:spPr>
          <a:xfrm>
            <a:off x="280416" y="3261174"/>
            <a:ext cx="3299069" cy="1371681"/>
          </a:xfrm>
        </p:spPr>
        <p:txBody>
          <a:bodyPr/>
          <a:lstStyle>
            <a:lvl1pPr>
              <a:defRPr sz="12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Content Placeholder 6">
            <a:extLst>
              <a:ext uri="{FF2B5EF4-FFF2-40B4-BE49-F238E27FC236}">
                <a16:creationId xmlns:a16="http://schemas.microsoft.com/office/drawing/2014/main" id="{89564043-A183-E329-A1B4-0212ACC72020}"/>
              </a:ext>
            </a:extLst>
          </p:cNvPr>
          <p:cNvSpPr>
            <a:spLocks noGrp="1"/>
          </p:cNvSpPr>
          <p:nvPr>
            <p:ph sz="quarter" idx="15"/>
          </p:nvPr>
        </p:nvSpPr>
        <p:spPr>
          <a:xfrm>
            <a:off x="280416" y="4632854"/>
            <a:ext cx="3299069" cy="1371681"/>
          </a:xfrm>
        </p:spPr>
        <p:txBody>
          <a:bodyPr/>
          <a:lstStyle>
            <a:lvl1pPr>
              <a:defRPr sz="12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5" name="Content Placeholder 6">
            <a:extLst>
              <a:ext uri="{FF2B5EF4-FFF2-40B4-BE49-F238E27FC236}">
                <a16:creationId xmlns:a16="http://schemas.microsoft.com/office/drawing/2014/main" id="{093F0B1F-CCF0-BB96-7CAF-B1A47BE782AF}"/>
              </a:ext>
            </a:extLst>
          </p:cNvPr>
          <p:cNvSpPr>
            <a:spLocks noGrp="1"/>
          </p:cNvSpPr>
          <p:nvPr>
            <p:ph sz="quarter" idx="16"/>
          </p:nvPr>
        </p:nvSpPr>
        <p:spPr>
          <a:xfrm>
            <a:off x="3861251" y="1658112"/>
            <a:ext cx="3884284" cy="2153237"/>
          </a:xfrm>
        </p:spPr>
        <p:txBody>
          <a:bodyPr/>
          <a:lstStyle>
            <a:lvl1pPr>
              <a:defRPr sz="1200">
                <a:solidFill>
                  <a:schemeClr val="tx1"/>
                </a:solidFill>
              </a:defRPr>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6" name="Content Placeholder 6">
            <a:extLst>
              <a:ext uri="{FF2B5EF4-FFF2-40B4-BE49-F238E27FC236}">
                <a16:creationId xmlns:a16="http://schemas.microsoft.com/office/drawing/2014/main" id="{E7DB4C30-7A0B-BAEC-643D-EE9FFEA6534F}"/>
              </a:ext>
            </a:extLst>
          </p:cNvPr>
          <p:cNvSpPr>
            <a:spLocks noGrp="1"/>
          </p:cNvSpPr>
          <p:nvPr>
            <p:ph sz="quarter" idx="17"/>
          </p:nvPr>
        </p:nvSpPr>
        <p:spPr>
          <a:xfrm>
            <a:off x="3861251" y="3811349"/>
            <a:ext cx="3884284" cy="2191080"/>
          </a:xfrm>
        </p:spPr>
        <p:txBody>
          <a:bodyPr/>
          <a:lstStyle>
            <a:lvl1pPr>
              <a:defRPr sz="1200">
                <a:solidFill>
                  <a:schemeClr val="tx1"/>
                </a:solidFill>
              </a:defRPr>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8" name="Content Placeholder 6">
            <a:extLst>
              <a:ext uri="{FF2B5EF4-FFF2-40B4-BE49-F238E27FC236}">
                <a16:creationId xmlns:a16="http://schemas.microsoft.com/office/drawing/2014/main" id="{E08F3808-CC75-47A0-F45F-F41B6DB63B51}"/>
              </a:ext>
            </a:extLst>
          </p:cNvPr>
          <p:cNvSpPr>
            <a:spLocks noGrp="1"/>
          </p:cNvSpPr>
          <p:nvPr>
            <p:ph sz="quarter" idx="18"/>
          </p:nvPr>
        </p:nvSpPr>
        <p:spPr>
          <a:xfrm>
            <a:off x="8027300" y="1658112"/>
            <a:ext cx="3884285" cy="2153237"/>
          </a:xfrm>
        </p:spPr>
        <p:txBody>
          <a:bodyPr/>
          <a:lstStyle>
            <a:lvl1pPr>
              <a:defRPr sz="1200">
                <a:solidFill>
                  <a:schemeClr val="tx1"/>
                </a:solidFill>
              </a:defRPr>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9" name="Content Placeholder 6">
            <a:extLst>
              <a:ext uri="{FF2B5EF4-FFF2-40B4-BE49-F238E27FC236}">
                <a16:creationId xmlns:a16="http://schemas.microsoft.com/office/drawing/2014/main" id="{EC30011C-8490-592B-6D8D-6D42E884954A}"/>
              </a:ext>
            </a:extLst>
          </p:cNvPr>
          <p:cNvSpPr>
            <a:spLocks noGrp="1"/>
          </p:cNvSpPr>
          <p:nvPr>
            <p:ph sz="quarter" idx="19"/>
          </p:nvPr>
        </p:nvSpPr>
        <p:spPr>
          <a:xfrm>
            <a:off x="8027300" y="3811349"/>
            <a:ext cx="3884285" cy="2191080"/>
          </a:xfrm>
        </p:spPr>
        <p:txBody>
          <a:bodyPr/>
          <a:lstStyle>
            <a:lvl1pPr>
              <a:defRPr sz="1200">
                <a:solidFill>
                  <a:schemeClr val="tx1"/>
                </a:solidFill>
              </a:defRPr>
            </a:lvl1pPr>
            <a:lvl2pPr>
              <a:defRPr sz="1200"/>
            </a:lvl2pPr>
            <a:lvl3pPr>
              <a:defRPr sz="12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77546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454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5732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 y="0"/>
            <a:ext cx="6095999" cy="1304544"/>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0676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2: title, text (2/4), quote (2/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96000" cy="130454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Sans Light" panose="020B0403050203000203" pitchFamily="34" charset="0"/>
              </a:defRPr>
            </a:lvl1pPr>
            <a:lvl2pPr>
              <a:defRPr b="0" i="0">
                <a:latin typeface="IBM Plex Sans Light" panose="020B0403050203000203" pitchFamily="34" charset="0"/>
              </a:defRPr>
            </a:lvl2pPr>
            <a:lvl3pPr>
              <a:defRPr b="0" i="0">
                <a:latin typeface="IBM Plex Sans Light" panose="020B0403050203000203" pitchFamily="34" charset="0"/>
              </a:defRPr>
            </a:lvl3pPr>
            <a:lvl4pPr>
              <a:defRPr b="0" i="0">
                <a:latin typeface="IBM Plex Sans Light" panose="020B0403050203000203" pitchFamily="34" charset="0"/>
              </a:defRPr>
            </a:lvl4pPr>
            <a:lvl5pPr>
              <a:defRPr b="0" i="0">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15382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 y="0"/>
            <a:ext cx="3044143" cy="5957824"/>
          </a:xfrm>
        </p:spPr>
        <p:txBody>
          <a:bodyPr lIns="274320" tIns="274320" rIns="182880" bIns="182880"/>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65084" y="0"/>
            <a:ext cx="8546501" cy="5957824"/>
          </a:xfrm>
        </p:spPr>
        <p:txBody>
          <a:bodyPr lIns="274320" tIns="274320" rIns="182880" bIns="182880"/>
          <a:lstStyle/>
          <a:p>
            <a:r>
              <a:rPr lang="en-US"/>
              <a:t>Click icon to add table</a:t>
            </a:r>
            <a:endParaRPr lang="en-US" dirty="0"/>
          </a:p>
        </p:txBody>
      </p:sp>
    </p:spTree>
    <p:extLst>
      <p:ext uri="{BB962C8B-B14F-4D97-AF65-F5344CB8AC3E}">
        <p14:creationId xmlns:p14="http://schemas.microsoft.com/office/powerpoint/2010/main" val="42106089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
            <a:ext cx="6096000" cy="1307359"/>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37340"/>
            <a:ext cx="5498592" cy="2352035"/>
          </a:xfrm>
        </p:spPr>
        <p:txBody>
          <a:bodyPr/>
          <a:lstStyle>
            <a:lvl1pPr>
              <a:spcBef>
                <a:spcPts val="0"/>
              </a:spcBef>
              <a:defRPr sz="1333">
                <a:solidFill>
                  <a:schemeClr val="tx1"/>
                </a:solidFill>
              </a:defRPr>
            </a:lvl1pPr>
            <a:lvl2pPr marL="0" indent="0">
              <a:spcBef>
                <a:spcPts val="0"/>
              </a:spcBef>
              <a:buNone/>
              <a:defRPr/>
            </a:lvl2pPr>
            <a:lvl3pPr marL="268796" indent="0">
              <a:buNone/>
              <a:defRPr/>
            </a:lvl3pPr>
            <a:lvl4pPr marL="579924" indent="0">
              <a:buNone/>
              <a:defRPr/>
            </a:lvl4pPr>
            <a:lvl5pPr marL="842370" indent="0">
              <a:buNone/>
              <a:defRPr/>
            </a:lvl5pPr>
          </a:lstStyle>
          <a:p>
            <a:pPr lvl="0"/>
            <a:r>
              <a:rPr lang="en-US"/>
              <a:t>Click to edit Master text styles</a:t>
            </a:r>
          </a:p>
        </p:txBody>
      </p:sp>
      <p:sp>
        <p:nvSpPr>
          <p:cNvPr id="5" name="Text Placeholder 7">
            <a:extLst>
              <a:ext uri="{FF2B5EF4-FFF2-40B4-BE49-F238E27FC236}">
                <a16:creationId xmlns:a16="http://schemas.microsoft.com/office/drawing/2014/main" id="{1972B5BF-51C3-C7C1-33B3-E570AE9C53C1}"/>
              </a:ext>
            </a:extLst>
          </p:cNvPr>
          <p:cNvSpPr>
            <a:spLocks noGrp="1"/>
          </p:cNvSpPr>
          <p:nvPr>
            <p:ph type="body" sz="quarter" idx="14"/>
          </p:nvPr>
        </p:nvSpPr>
        <p:spPr>
          <a:xfrm>
            <a:off x="280416" y="4319352"/>
            <a:ext cx="9168384" cy="1709213"/>
          </a:xfrm>
        </p:spPr>
        <p:txBody>
          <a:bodyPr anchor="b"/>
          <a:lstStyle>
            <a:lvl1pPr>
              <a:spcBef>
                <a:spcPts val="0"/>
              </a:spcBef>
              <a:defRPr sz="900">
                <a:solidFill>
                  <a:schemeClr val="tx1"/>
                </a:solidFill>
              </a:defRPr>
            </a:lvl1pPr>
            <a:lvl2pPr marL="0" indent="0">
              <a:spcBef>
                <a:spcPts val="0"/>
              </a:spcBef>
              <a:buNone/>
              <a:defRPr/>
            </a:lvl2pPr>
            <a:lvl3pPr marL="268796" indent="0">
              <a:buNone/>
              <a:defRPr/>
            </a:lvl3pPr>
            <a:lvl4pPr marL="579924" indent="0">
              <a:buNone/>
              <a:defRPr/>
            </a:lvl4pPr>
            <a:lvl5pPr marL="842370" indent="0">
              <a:buNone/>
              <a:defRPr/>
            </a:lvl5pPr>
          </a:lstStyle>
          <a:p>
            <a:pPr lvl="0"/>
            <a:r>
              <a:rPr lang="en-US"/>
              <a:t>Click to edit Master text styles</a:t>
            </a:r>
          </a:p>
        </p:txBody>
      </p:sp>
    </p:spTree>
    <p:extLst>
      <p:ext uri="{BB962C8B-B14F-4D97-AF65-F5344CB8AC3E}">
        <p14:creationId xmlns:p14="http://schemas.microsoft.com/office/powerpoint/2010/main" val="24773734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with foot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1686B-DAA3-AF58-EC67-12949F98761C}"/>
              </a:ext>
            </a:extLst>
          </p:cNvPr>
          <p:cNvSpPr>
            <a:spLocks noGrp="1"/>
          </p:cNvSpPr>
          <p:nvPr>
            <p:ph sz="quarter" idx="10"/>
          </p:nvPr>
        </p:nvSpPr>
        <p:spPr>
          <a:xfrm>
            <a:off x="0" y="0"/>
            <a:ext cx="12192000" cy="6858000"/>
          </a:xfrm>
        </p:spPr>
        <p:txBody>
          <a:bodyPr lIns="274320" tIns="27432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30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09AC56-6991-5D03-4376-2C4AC159BDD8}"/>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3" name="Footer Placeholder 2">
            <a:extLst>
              <a:ext uri="{FF2B5EF4-FFF2-40B4-BE49-F238E27FC236}">
                <a16:creationId xmlns:a16="http://schemas.microsoft.com/office/drawing/2014/main" id="{93C01846-DC79-AB0C-465B-CE973B655C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E581A3-CCBE-5F40-AE52-461CE917CE68}"/>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38122026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no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9332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1"/>
        </a:solidFill>
        <a:effectLst/>
      </p:bgPr>
    </p:bg>
    <p:spTree>
      <p:nvGrpSpPr>
        <p:cNvPr id="1" name=""/>
        <p:cNvGrpSpPr/>
        <p:nvPr/>
      </p:nvGrpSpPr>
      <p:grpSpPr>
        <a:xfrm>
          <a:off x="0" y="0"/>
          <a:ext cx="0" cy="0"/>
          <a:chOff x="0" y="0"/>
          <a:chExt cx="0" cy="0"/>
        </a:xfrm>
      </p:grpSpPr>
      <p:pic>
        <p:nvPicPr>
          <p:cNvPr id="6" name="Picture 5" descr="Shape&#10;&#10;Description automatically generated with low confidence">
            <a:extLst>
              <a:ext uri="{FF2B5EF4-FFF2-40B4-BE49-F238E27FC236}">
                <a16:creationId xmlns:a16="http://schemas.microsoft.com/office/drawing/2014/main" id="{E8721E89-FBFD-745A-9FD8-600D8AA2A577}"/>
              </a:ext>
            </a:extLst>
          </p:cNvPr>
          <p:cNvPicPr>
            <a:picLocks noChangeAspect="1"/>
          </p:cNvPicPr>
          <p:nvPr/>
        </p:nvPicPr>
        <p:blipFill>
          <a:blip/>
          <a:stretch>
            <a:fillRect/>
          </a:stretch>
        </p:blipFill>
        <p:spPr>
          <a:xfrm>
            <a:off x="5065563" y="2743200"/>
            <a:ext cx="2060876" cy="1371600"/>
          </a:xfrm>
          <a:prstGeom prst="rect">
            <a:avLst/>
          </a:prstGeom>
        </p:spPr>
      </p:pic>
    </p:spTree>
    <p:extLst>
      <p:ext uri="{BB962C8B-B14F-4D97-AF65-F5344CB8AC3E}">
        <p14:creationId xmlns:p14="http://schemas.microsoft.com/office/powerpoint/2010/main" val="31654558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ibm sign-off">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21E89-FBFD-745A-9FD8-600D8AA2A577}"/>
              </a:ext>
            </a:extLst>
          </p:cNvPr>
          <p:cNvPicPr>
            <a:picLocks noChangeAspect="1"/>
          </p:cNvPicPr>
          <p:nvPr/>
        </p:nvPicPr>
        <p:blipFill>
          <a:blip/>
          <a:srcRect/>
          <a:stretch/>
        </p:blipFill>
        <p:spPr>
          <a:xfrm>
            <a:off x="5065564" y="2743200"/>
            <a:ext cx="2060875" cy="1371600"/>
          </a:xfrm>
          <a:prstGeom prst="rect">
            <a:avLst/>
          </a:prstGeom>
        </p:spPr>
      </p:pic>
    </p:spTree>
    <p:extLst>
      <p:ext uri="{BB962C8B-B14F-4D97-AF65-F5344CB8AC3E}">
        <p14:creationId xmlns:p14="http://schemas.microsoft.com/office/powerpoint/2010/main" val="21146352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ibm sign-off">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F9A56E-9A63-29DB-1F67-48D37E1B6F07}"/>
              </a:ext>
            </a:extLst>
          </p:cNvPr>
          <p:cNvSpPr/>
          <p:nvPr/>
        </p:nvSpPr>
        <p:spPr>
          <a:xfrm>
            <a:off x="0" y="1"/>
            <a:ext cx="12192000" cy="6858000"/>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6" name="Picture 5">
            <a:extLst>
              <a:ext uri="{FF2B5EF4-FFF2-40B4-BE49-F238E27FC236}">
                <a16:creationId xmlns:a16="http://schemas.microsoft.com/office/drawing/2014/main" id="{E8721E89-FBFD-745A-9FD8-600D8AA2A577}"/>
              </a:ext>
            </a:extLst>
          </p:cNvPr>
          <p:cNvPicPr>
            <a:picLocks noChangeAspect="1"/>
          </p:cNvPicPr>
          <p:nvPr/>
        </p:nvPicPr>
        <p:blipFill>
          <a:blip/>
          <a:srcRect/>
          <a:stretch/>
        </p:blipFill>
        <p:spPr>
          <a:xfrm>
            <a:off x="5065564" y="2743203"/>
            <a:ext cx="2060875" cy="1371599"/>
          </a:xfrm>
          <a:prstGeom prst="rect">
            <a:avLst/>
          </a:prstGeom>
        </p:spPr>
      </p:pic>
    </p:spTree>
    <p:extLst>
      <p:ext uri="{BB962C8B-B14F-4D97-AF65-F5344CB8AC3E}">
        <p14:creationId xmlns:p14="http://schemas.microsoft.com/office/powerpoint/2010/main" val="14602812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ibm sign-off">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21E89-FBFD-745A-9FD8-600D8AA2A577}"/>
              </a:ext>
            </a:extLst>
          </p:cNvPr>
          <p:cNvPicPr>
            <a:picLocks noChangeAspect="1"/>
          </p:cNvPicPr>
          <p:nvPr/>
        </p:nvPicPr>
        <p:blipFill>
          <a:blip/>
          <a:srcRect/>
          <a:stretch/>
        </p:blipFill>
        <p:spPr>
          <a:xfrm>
            <a:off x="5065564" y="2878204"/>
            <a:ext cx="2060875" cy="1101595"/>
          </a:xfrm>
          <a:prstGeom prst="rect">
            <a:avLst/>
          </a:prstGeom>
        </p:spPr>
      </p:pic>
    </p:spTree>
    <p:extLst>
      <p:ext uri="{BB962C8B-B14F-4D97-AF65-F5344CB8AC3E}">
        <p14:creationId xmlns:p14="http://schemas.microsoft.com/office/powerpoint/2010/main" val="24767389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5_ibm sign-off">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3F7EBA-D302-0B4A-A0DD-20C5D029FE75}"/>
              </a:ext>
            </a:extLst>
          </p:cNvPr>
          <p:cNvSpPr/>
          <p:nvPr/>
        </p:nvSpPr>
        <p:spPr>
          <a:xfrm>
            <a:off x="0" y="1"/>
            <a:ext cx="12192000" cy="6858000"/>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6" name="Picture 5">
            <a:extLst>
              <a:ext uri="{FF2B5EF4-FFF2-40B4-BE49-F238E27FC236}">
                <a16:creationId xmlns:a16="http://schemas.microsoft.com/office/drawing/2014/main" id="{E8721E89-FBFD-745A-9FD8-600D8AA2A577}"/>
              </a:ext>
            </a:extLst>
          </p:cNvPr>
          <p:cNvPicPr>
            <a:picLocks noChangeAspect="1"/>
          </p:cNvPicPr>
          <p:nvPr/>
        </p:nvPicPr>
        <p:blipFill>
          <a:blip/>
          <a:srcRect/>
          <a:stretch/>
        </p:blipFill>
        <p:spPr>
          <a:xfrm>
            <a:off x="5065566" y="2879291"/>
            <a:ext cx="2060873" cy="1099421"/>
          </a:xfrm>
          <a:prstGeom prst="rect">
            <a:avLst/>
          </a:prstGeom>
        </p:spPr>
      </p:pic>
    </p:spTree>
    <p:extLst>
      <p:ext uri="{BB962C8B-B14F-4D97-AF65-F5344CB8AC3E}">
        <p14:creationId xmlns:p14="http://schemas.microsoft.com/office/powerpoint/2010/main" val="25176989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6_ibm sign-off">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21E89-FBFD-745A-9FD8-600D8AA2A577}"/>
              </a:ext>
            </a:extLst>
          </p:cNvPr>
          <p:cNvPicPr>
            <a:picLocks noChangeAspect="1"/>
          </p:cNvPicPr>
          <p:nvPr/>
        </p:nvPicPr>
        <p:blipFill>
          <a:blip/>
          <a:srcRect/>
          <a:stretch/>
        </p:blipFill>
        <p:spPr>
          <a:xfrm>
            <a:off x="5410200" y="2332216"/>
            <a:ext cx="1371600" cy="2193573"/>
          </a:xfrm>
          <a:prstGeom prst="rect">
            <a:avLst/>
          </a:prstGeom>
        </p:spPr>
      </p:pic>
    </p:spTree>
    <p:extLst>
      <p:ext uri="{BB962C8B-B14F-4D97-AF65-F5344CB8AC3E}">
        <p14:creationId xmlns:p14="http://schemas.microsoft.com/office/powerpoint/2010/main" val="32912301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7_ibm sign-off">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3F7EBA-D302-0B4A-A0DD-20C5D029FE75}"/>
              </a:ext>
            </a:extLst>
          </p:cNvPr>
          <p:cNvSpPr/>
          <p:nvPr/>
        </p:nvSpPr>
        <p:spPr>
          <a:xfrm>
            <a:off x="0" y="1"/>
            <a:ext cx="12192000" cy="6858000"/>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6" name="Picture 5">
            <a:extLst>
              <a:ext uri="{FF2B5EF4-FFF2-40B4-BE49-F238E27FC236}">
                <a16:creationId xmlns:a16="http://schemas.microsoft.com/office/drawing/2014/main" id="{E8721E89-FBFD-745A-9FD8-600D8AA2A577}"/>
              </a:ext>
            </a:extLst>
          </p:cNvPr>
          <p:cNvPicPr>
            <a:picLocks noChangeAspect="1"/>
          </p:cNvPicPr>
          <p:nvPr/>
        </p:nvPicPr>
        <p:blipFill>
          <a:blip/>
          <a:srcRect/>
          <a:stretch/>
        </p:blipFill>
        <p:spPr>
          <a:xfrm>
            <a:off x="5410200" y="2333204"/>
            <a:ext cx="1371600" cy="2191595"/>
          </a:xfrm>
          <a:prstGeom prst="rect">
            <a:avLst/>
          </a:prstGeom>
        </p:spPr>
      </p:pic>
    </p:spTree>
    <p:extLst>
      <p:ext uri="{BB962C8B-B14F-4D97-AF65-F5344CB8AC3E}">
        <p14:creationId xmlns:p14="http://schemas.microsoft.com/office/powerpoint/2010/main" val="39710376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0" y="3"/>
            <a:ext cx="6096000" cy="6006183"/>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6" name="Picture 5" descr="Shape&#10;&#10;Description automatically generated with low confidence">
            <a:extLst>
              <a:ext uri="{FF2B5EF4-FFF2-40B4-BE49-F238E27FC236}">
                <a16:creationId xmlns:a16="http://schemas.microsoft.com/office/drawing/2014/main" id="{2FF2BC87-6B21-0A30-B42E-CD811DECCDE6}"/>
              </a:ext>
            </a:extLst>
          </p:cNvPr>
          <p:cNvPicPr>
            <a:picLocks noChangeAspect="1"/>
          </p:cNvPicPr>
          <p:nvPr/>
        </p:nvPicPr>
        <p:blipFill>
          <a:blip/>
          <a:stretch>
            <a:fillRect/>
          </a:stretch>
        </p:blipFill>
        <p:spPr>
          <a:xfrm>
            <a:off x="10911840" y="6006002"/>
            <a:ext cx="1280160" cy="852001"/>
          </a:xfrm>
          <a:prstGeom prst="rect">
            <a:avLst/>
          </a:prstGeom>
        </p:spPr>
      </p:pic>
    </p:spTree>
    <p:extLst>
      <p:ext uri="{BB962C8B-B14F-4D97-AF65-F5344CB8AC3E}">
        <p14:creationId xmlns:p14="http://schemas.microsoft.com/office/powerpoint/2010/main" val="12634306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0" y="3"/>
            <a:ext cx="6096000" cy="6006183"/>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3" name="Picture 2" descr="Shape&#10;&#10;Description automatically generated with low confidence">
            <a:extLst>
              <a:ext uri="{FF2B5EF4-FFF2-40B4-BE49-F238E27FC236}">
                <a16:creationId xmlns:a16="http://schemas.microsoft.com/office/drawing/2014/main" id="{C204B5AE-AD8F-662A-CB85-65186CDE80D4}"/>
              </a:ext>
            </a:extLst>
          </p:cNvPr>
          <p:cNvPicPr>
            <a:picLocks noChangeAspect="1"/>
          </p:cNvPicPr>
          <p:nvPr/>
        </p:nvPicPr>
        <p:blipFill>
          <a:blip/>
          <a:stretch>
            <a:fillRect/>
          </a:stretch>
        </p:blipFill>
        <p:spPr>
          <a:xfrm>
            <a:off x="10911840" y="6006002"/>
            <a:ext cx="1280160" cy="852001"/>
          </a:xfrm>
          <a:prstGeom prst="rect">
            <a:avLst/>
          </a:prstGeom>
        </p:spPr>
      </p:pic>
    </p:spTree>
    <p:extLst>
      <p:ext uri="{BB962C8B-B14F-4D97-AF65-F5344CB8AC3E}">
        <p14:creationId xmlns:p14="http://schemas.microsoft.com/office/powerpoint/2010/main" val="354505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2EEB-9E2F-6F90-B20A-138182BB0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BE7722-A117-2E4A-65F9-CA7BCA1589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E2BFB5-C6DB-CF50-827E-EE4AF4155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4464A0-CA58-13B7-A7DA-F1B7EE223DD8}"/>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6" name="Footer Placeholder 5">
            <a:extLst>
              <a:ext uri="{FF2B5EF4-FFF2-40B4-BE49-F238E27FC236}">
                <a16:creationId xmlns:a16="http://schemas.microsoft.com/office/drawing/2014/main" id="{3E20D216-F74C-ACE3-262D-AF889619E6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EA75DE-42FD-0677-6D8B-AD0EA1A36D84}"/>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29862965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5"/>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0" y="3"/>
            <a:ext cx="6096000" cy="6006183"/>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3" name="Picture 2" descr="Shape&#10;&#10;Description automatically generated with low confidence">
            <a:extLst>
              <a:ext uri="{FF2B5EF4-FFF2-40B4-BE49-F238E27FC236}">
                <a16:creationId xmlns:a16="http://schemas.microsoft.com/office/drawing/2014/main" id="{06B49298-37B2-DE05-142C-1DB16CA10F64}"/>
              </a:ext>
            </a:extLst>
          </p:cNvPr>
          <p:cNvPicPr>
            <a:picLocks noChangeAspect="1"/>
          </p:cNvPicPr>
          <p:nvPr/>
        </p:nvPicPr>
        <p:blipFill>
          <a:blip/>
          <a:stretch>
            <a:fillRect/>
          </a:stretch>
        </p:blipFill>
        <p:spPr>
          <a:xfrm>
            <a:off x="10911840" y="6006002"/>
            <a:ext cx="1280160" cy="852001"/>
          </a:xfrm>
          <a:prstGeom prst="rect">
            <a:avLst/>
          </a:prstGeom>
        </p:spPr>
      </p:pic>
    </p:spTree>
    <p:extLst>
      <p:ext uri="{BB962C8B-B14F-4D97-AF65-F5344CB8AC3E}">
        <p14:creationId xmlns:p14="http://schemas.microsoft.com/office/powerpoint/2010/main" val="28850285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0" y="3"/>
            <a:ext cx="6096000" cy="6006183"/>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3" name="Picture 2" descr="Shape&#10;&#10;Description automatically generated with low confidence">
            <a:extLst>
              <a:ext uri="{FF2B5EF4-FFF2-40B4-BE49-F238E27FC236}">
                <a16:creationId xmlns:a16="http://schemas.microsoft.com/office/drawing/2014/main" id="{81CB8A85-897D-B7BA-BBBA-DBAAD2FCE5F3}"/>
              </a:ext>
            </a:extLst>
          </p:cNvPr>
          <p:cNvPicPr>
            <a:picLocks noChangeAspect="1"/>
          </p:cNvPicPr>
          <p:nvPr/>
        </p:nvPicPr>
        <p:blipFill>
          <a:blip/>
          <a:stretch>
            <a:fillRect/>
          </a:stretch>
        </p:blipFill>
        <p:spPr>
          <a:xfrm>
            <a:off x="10911840" y="6006002"/>
            <a:ext cx="1280160" cy="852001"/>
          </a:xfrm>
          <a:prstGeom prst="rect">
            <a:avLst/>
          </a:prstGeom>
        </p:spPr>
      </p:pic>
    </p:spTree>
    <p:extLst>
      <p:ext uri="{BB962C8B-B14F-4D97-AF65-F5344CB8AC3E}">
        <p14:creationId xmlns:p14="http://schemas.microsoft.com/office/powerpoint/2010/main" val="3375693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0" y="3"/>
            <a:ext cx="6096000" cy="6006183"/>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3" name="Picture 2" descr="Shape&#10;&#10;Description automatically generated with low confidence">
            <a:extLst>
              <a:ext uri="{FF2B5EF4-FFF2-40B4-BE49-F238E27FC236}">
                <a16:creationId xmlns:a16="http://schemas.microsoft.com/office/drawing/2014/main" id="{9560C7B5-3D09-3711-7BB1-3095A3CD0796}"/>
              </a:ext>
            </a:extLst>
          </p:cNvPr>
          <p:cNvPicPr>
            <a:picLocks noChangeAspect="1"/>
          </p:cNvPicPr>
          <p:nvPr/>
        </p:nvPicPr>
        <p:blipFill>
          <a:blip/>
          <a:stretch>
            <a:fillRect/>
          </a:stretch>
        </p:blipFill>
        <p:spPr>
          <a:xfrm>
            <a:off x="10911840" y="6006002"/>
            <a:ext cx="1280160" cy="852001"/>
          </a:xfrm>
          <a:prstGeom prst="rect">
            <a:avLst/>
          </a:prstGeom>
        </p:spPr>
      </p:pic>
    </p:spTree>
    <p:extLst>
      <p:ext uri="{BB962C8B-B14F-4D97-AF65-F5344CB8AC3E}">
        <p14:creationId xmlns:p14="http://schemas.microsoft.com/office/powerpoint/2010/main" val="22047952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 y="0"/>
            <a:ext cx="6095999" cy="1306936"/>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3710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4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 y="0"/>
            <a:ext cx="6096000" cy="1306936"/>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51285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 y="0"/>
            <a:ext cx="6095999" cy="1306936"/>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5118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 y="0"/>
            <a:ext cx="6095999" cy="1306936"/>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2203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 y="0"/>
            <a:ext cx="6095999" cy="1306936"/>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1046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2"/>
            <a:ext cx="12192000" cy="3425951"/>
          </a:xfrm>
          <a:solidFill>
            <a:schemeClr val="bg1"/>
          </a:solidFill>
        </p:spPr>
        <p:txBody>
          <a:bodyPr lIns="182880" tIns="137160" rIns="228600" bIns="228600"/>
          <a:lstStyle>
            <a:lvl1pPr>
              <a:lnSpc>
                <a:spcPts val="7200"/>
              </a:lnSpc>
              <a:defRPr sz="4000"/>
            </a:lvl1pPr>
          </a:lstStyle>
          <a:p>
            <a:r>
              <a:rPr lang="en-US"/>
              <a:t>Click to edit Master title style</a:t>
            </a:r>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4"/>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4"/>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67498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82CFFF"/>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934"/>
            <a:ext cx="12192000" cy="3425951"/>
          </a:xfrm>
          <a:solidFill>
            <a:schemeClr val="bg1"/>
          </a:solidFill>
        </p:spPr>
        <p:txBody>
          <a:bodyPr lIns="182880" tIns="137160" rIns="228600" bIns="228600"/>
          <a:lstStyle>
            <a:lvl1pPr>
              <a:lnSpc>
                <a:spcPts val="7200"/>
              </a:lnSpc>
              <a:defRPr sz="4000"/>
            </a:lvl1pPr>
          </a:lstStyle>
          <a:p>
            <a:r>
              <a:rPr lang="en-US"/>
              <a:t>Click to edit Master title style</a:t>
            </a:r>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4"/>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4"/>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3255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F1A37-1092-18CD-6490-530D41835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490EC6-8187-8ACF-B4E6-1D501016E4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0648D6-4778-A0E6-6C8E-70BEFEB674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89E026-117A-E69F-D3AF-FE6B7523D69F}"/>
              </a:ext>
            </a:extLst>
          </p:cNvPr>
          <p:cNvSpPr>
            <a:spLocks noGrp="1"/>
          </p:cNvSpPr>
          <p:nvPr>
            <p:ph type="dt" sz="half" idx="10"/>
          </p:nvPr>
        </p:nvSpPr>
        <p:spPr/>
        <p:txBody>
          <a:bodyPr/>
          <a:lstStyle/>
          <a:p>
            <a:fld id="{56BF5D76-A7E1-EC4E-B63B-F10E7FC24C22}" type="datetimeFigureOut">
              <a:rPr lang="en-US" smtClean="0"/>
              <a:t>2/15/2024</a:t>
            </a:fld>
            <a:endParaRPr lang="en-US"/>
          </a:p>
        </p:txBody>
      </p:sp>
      <p:sp>
        <p:nvSpPr>
          <p:cNvPr id="6" name="Footer Placeholder 5">
            <a:extLst>
              <a:ext uri="{FF2B5EF4-FFF2-40B4-BE49-F238E27FC236}">
                <a16:creationId xmlns:a16="http://schemas.microsoft.com/office/drawing/2014/main" id="{7EE3A188-DD59-FFB1-34F1-13377EA3C6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E0A0BA-8513-C38F-E196-03C2D3A06BBE}"/>
              </a:ext>
            </a:extLst>
          </p:cNvPr>
          <p:cNvSpPr>
            <a:spLocks noGrp="1"/>
          </p:cNvSpPr>
          <p:nvPr>
            <p:ph type="sldNum" sz="quarter" idx="12"/>
          </p:nvPr>
        </p:nvSpPr>
        <p:spPr/>
        <p:txBody>
          <a:bodyPr/>
          <a:lstStyle/>
          <a:p>
            <a:fld id="{0248D7AD-405D-B040-9862-D36534FE8CEC}" type="slidenum">
              <a:rPr lang="en-US" smtClean="0"/>
              <a:t>‹#›</a:t>
            </a:fld>
            <a:endParaRPr lang="en-US"/>
          </a:p>
        </p:txBody>
      </p:sp>
    </p:spTree>
    <p:extLst>
      <p:ext uri="{BB962C8B-B14F-4D97-AF65-F5344CB8AC3E}">
        <p14:creationId xmlns:p14="http://schemas.microsoft.com/office/powerpoint/2010/main" val="36321664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5"/>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2"/>
            <a:ext cx="12192000" cy="3425951"/>
          </a:xfrm>
          <a:solidFill>
            <a:schemeClr val="bg1"/>
          </a:solidFill>
        </p:spPr>
        <p:txBody>
          <a:bodyPr lIns="182880" tIns="137160" rIns="228600" bIns="228600"/>
          <a:lstStyle>
            <a:lvl1pPr>
              <a:lnSpc>
                <a:spcPts val="7200"/>
              </a:lnSpc>
              <a:defRPr sz="4000"/>
            </a:lvl1pPr>
          </a:lstStyle>
          <a:p>
            <a:r>
              <a:rPr lang="en-US"/>
              <a:t>Click to edit Master title style</a:t>
            </a:r>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4"/>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4"/>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13723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2"/>
            <a:ext cx="12192000" cy="3425951"/>
          </a:xfrm>
          <a:solidFill>
            <a:schemeClr val="bg1"/>
          </a:solidFill>
        </p:spPr>
        <p:txBody>
          <a:bodyPr lIns="182880" tIns="137160" rIns="228600" bIns="228600"/>
          <a:lstStyle>
            <a:lvl1pPr>
              <a:lnSpc>
                <a:spcPts val="7200"/>
              </a:lnSpc>
              <a:defRPr sz="4000"/>
            </a:lvl1pPr>
          </a:lstStyle>
          <a:p>
            <a:r>
              <a:rPr lang="en-US"/>
              <a:t>Click to edit Master title style</a:t>
            </a:r>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4"/>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4"/>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54262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3"/>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2"/>
            <a:ext cx="12192000" cy="3425951"/>
          </a:xfrm>
          <a:solidFill>
            <a:schemeClr val="bg1"/>
          </a:solidFill>
        </p:spPr>
        <p:txBody>
          <a:bodyPr lIns="182880" tIns="137160" rIns="228600" bIns="228600"/>
          <a:lstStyle>
            <a:lvl1pPr>
              <a:lnSpc>
                <a:spcPts val="7200"/>
              </a:lnSpc>
              <a:defRPr sz="4000"/>
            </a:lvl1pPr>
          </a:lstStyle>
          <a:p>
            <a:r>
              <a:rPr lang="en-US"/>
              <a:t>Click to edit Master title style</a:t>
            </a:r>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4"/>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4"/>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95590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74320" tIns="274320" rIns="182880" bIns="18288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1"/>
          </a:solidFill>
        </p:spPr>
        <p:txBody>
          <a:bodyPr lIns="274320" tIns="274320" rIns="182880" bIns="18288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1"/>
          </a:solidFill>
        </p:spPr>
        <p:txBody>
          <a:bodyPr lIns="274320" tIns="274320" rIns="182880" bIns="18288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1"/>
          </a:solidFill>
        </p:spPr>
        <p:txBody>
          <a:bodyPr lIns="274320" tIns="274320" rIns="182880" bIns="18288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172056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74320" tIns="274320" rIns="182880" bIns="18288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82CFFF"/>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rgbClr val="82CFFF"/>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82CFFF"/>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80480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74320" tIns="274320" rIns="182880" bIns="18288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5"/>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5"/>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5"/>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26309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74320" tIns="274320" rIns="182880" bIns="18288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2"/>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2"/>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2"/>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97128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74320" tIns="274320" rIns="182880" bIns="18288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74320" tIns="274320" rIns="182880" bIns="18288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10012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cover, image 1">
    <p:spTree>
      <p:nvGrpSpPr>
        <p:cNvPr id="1" name=""/>
        <p:cNvGrpSpPr/>
        <p:nvPr/>
      </p:nvGrpSpPr>
      <p:grpSpPr>
        <a:xfrm>
          <a:off x="0" y="0"/>
          <a:ext cx="0" cy="0"/>
          <a:chOff x="0" y="0"/>
          <a:chExt cx="0" cy="0"/>
        </a:xfrm>
      </p:grpSpPr>
      <p:pic>
        <p:nvPicPr>
          <p:cNvPr id="6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 y="608"/>
            <a:ext cx="12178064" cy="6856781"/>
          </a:xfrm>
          <a:prstGeom prst="rect">
            <a:avLst/>
          </a:prstGeom>
          <a:ln w="12700">
            <a:miter lim="400000"/>
          </a:ln>
        </p:spPr>
      </p:pic>
      <p:sp>
        <p:nvSpPr>
          <p:cNvPr id="6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6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6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9543177"/>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pic>
        <p:nvPicPr>
          <p:cNvPr id="75" name="Picture 7" descr="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 y="608"/>
            <a:ext cx="12178064" cy="6856781"/>
          </a:xfrm>
          <a:prstGeom prst="rect">
            <a:avLst/>
          </a:prstGeom>
          <a:ln w="12700">
            <a:miter lim="400000"/>
          </a:ln>
        </p:spPr>
      </p:pic>
      <p:sp>
        <p:nvSpPr>
          <p:cNvPr id="76" name="Title Text"/>
          <p:cNvSpPr txBox="1">
            <a:spLocks noGrp="1"/>
          </p:cNvSpPr>
          <p:nvPr>
            <p:ph type="title"/>
          </p:nvPr>
        </p:nvSpPr>
        <p:spPr>
          <a:xfrm>
            <a:off x="280415" y="169334"/>
            <a:ext cx="5522979" cy="5726177"/>
          </a:xfrm>
          <a:prstGeom prst="rect">
            <a:avLst/>
          </a:prstGeom>
        </p:spPr>
        <p:txBody>
          <a:bodyPr>
            <a:normAutofit/>
          </a:bodyPr>
          <a:lstStyle>
            <a:lvl1pPr>
              <a:defRPr sz="3200">
                <a:solidFill>
                  <a:schemeClr val="accent1"/>
                </a:solidFill>
                <a:latin typeface="+mj-lt"/>
                <a:ea typeface="+mj-ea"/>
                <a:cs typeface="+mj-cs"/>
                <a:sym typeface="IBM Plex Sans Light"/>
              </a:defRPr>
            </a:lvl1pPr>
          </a:lstStyle>
          <a:p>
            <a:r>
              <a:t>Title Text</a:t>
            </a:r>
          </a:p>
        </p:txBody>
      </p:sp>
      <p:pic>
        <p:nvPicPr>
          <p:cNvPr id="77" name="Picture" descr="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751" y="6273671"/>
            <a:ext cx="695451" cy="277479"/>
          </a:xfrm>
          <a:prstGeom prst="rect">
            <a:avLst/>
          </a:prstGeom>
          <a:ln w="12700">
            <a:miter lim="400000"/>
          </a:ln>
        </p:spPr>
      </p:pic>
      <p:sp>
        <p:nvSpPr>
          <p:cNvPr id="78" name="Slide Number"/>
          <p:cNvSpPr txBox="1">
            <a:spLocks noGrp="1"/>
          </p:cNvSpPr>
          <p:nvPr>
            <p:ph type="sldNum" sz="quarter" idx="2"/>
          </p:nvPr>
        </p:nvSpPr>
        <p:spPr>
          <a:xfrm>
            <a:off x="8602948" y="6294795"/>
            <a:ext cx="134652"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88131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84" Type="http://schemas.openxmlformats.org/officeDocument/2006/relationships/slideLayout" Target="../slideLayouts/slideLayout97.xml"/><Relationship Id="rId16" Type="http://schemas.openxmlformats.org/officeDocument/2006/relationships/slideLayout" Target="../slideLayouts/slideLayout29.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77" Type="http://schemas.openxmlformats.org/officeDocument/2006/relationships/slideLayout" Target="../slideLayouts/slideLayout90.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slideLayout" Target="../slideLayouts/slideLayout93.xml"/><Relationship Id="rId85" Type="http://schemas.openxmlformats.org/officeDocument/2006/relationships/theme" Target="../theme/theme2.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83" Type="http://schemas.openxmlformats.org/officeDocument/2006/relationships/slideLayout" Target="../slideLayouts/slideLayout96.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81" Type="http://schemas.openxmlformats.org/officeDocument/2006/relationships/slideLayout" Target="../slideLayouts/slideLayout9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 Id="rId61" Type="http://schemas.openxmlformats.org/officeDocument/2006/relationships/slideLayout" Target="../slideLayouts/slideLayout74.xml"/><Relationship Id="rId82" Type="http://schemas.openxmlformats.org/officeDocument/2006/relationships/slideLayout" Target="../slideLayouts/slideLayout9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63" Type="http://schemas.openxmlformats.org/officeDocument/2006/relationships/slideLayout" Target="../slideLayouts/slideLayout160.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66" Type="http://schemas.openxmlformats.org/officeDocument/2006/relationships/slideLayout" Target="../slideLayouts/slideLayout163.xml"/><Relationship Id="rId5" Type="http://schemas.openxmlformats.org/officeDocument/2006/relationships/slideLayout" Target="../slideLayouts/slideLayout102.xml"/><Relationship Id="rId61" Type="http://schemas.openxmlformats.org/officeDocument/2006/relationships/slideLayout" Target="../slideLayouts/slideLayout158.xml"/><Relationship Id="rId19" Type="http://schemas.openxmlformats.org/officeDocument/2006/relationships/slideLayout" Target="../slideLayouts/slideLayout11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64" Type="http://schemas.openxmlformats.org/officeDocument/2006/relationships/slideLayout" Target="../slideLayouts/slideLayout161.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slideLayout" Target="../slideLayouts/slideLayout156.xml"/><Relationship Id="rId67" Type="http://schemas.openxmlformats.org/officeDocument/2006/relationships/theme" Target="../theme/theme3.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62" Type="http://schemas.openxmlformats.org/officeDocument/2006/relationships/slideLayout" Target="../slideLayouts/slideLayout15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 Id="rId10" Type="http://schemas.openxmlformats.org/officeDocument/2006/relationships/slideLayout" Target="../slideLayouts/slideLayout107.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slideLayout" Target="../slideLayouts/slideLayout157.xml"/><Relationship Id="rId65" Type="http://schemas.openxmlformats.org/officeDocument/2006/relationships/slideLayout" Target="../slideLayouts/slideLayout162.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9" Type="http://schemas.openxmlformats.org/officeDocument/2006/relationships/slideLayout" Target="../slideLayouts/slideLayout13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9" Type="http://schemas.openxmlformats.org/officeDocument/2006/relationships/slideLayout" Target="../slideLayouts/slideLayout192.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 Id="rId8" Type="http://schemas.openxmlformats.org/officeDocument/2006/relationships/slideLayout" Target="../slideLayouts/slideLayout171.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46" Type="http://schemas.openxmlformats.org/officeDocument/2006/relationships/theme" Target="../theme/theme4.xml"/><Relationship Id="rId20" Type="http://schemas.openxmlformats.org/officeDocument/2006/relationships/slideLayout" Target="../slideLayouts/slideLayout183.xml"/><Relationship Id="rId41" Type="http://schemas.openxmlformats.org/officeDocument/2006/relationships/slideLayout" Target="../slideLayouts/slideLayout20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34.xml"/><Relationship Id="rId21" Type="http://schemas.openxmlformats.org/officeDocument/2006/relationships/slideLayout" Target="../slideLayouts/slideLayout229.xml"/><Relationship Id="rId42" Type="http://schemas.openxmlformats.org/officeDocument/2006/relationships/slideLayout" Target="../slideLayouts/slideLayout250.xml"/><Relationship Id="rId47" Type="http://schemas.openxmlformats.org/officeDocument/2006/relationships/slideLayout" Target="../slideLayouts/slideLayout255.xml"/><Relationship Id="rId63" Type="http://schemas.openxmlformats.org/officeDocument/2006/relationships/slideLayout" Target="../slideLayouts/slideLayout271.xml"/><Relationship Id="rId68" Type="http://schemas.openxmlformats.org/officeDocument/2006/relationships/slideLayout" Target="../slideLayouts/slideLayout276.xml"/><Relationship Id="rId16" Type="http://schemas.openxmlformats.org/officeDocument/2006/relationships/slideLayout" Target="../slideLayouts/slideLayout224.xml"/><Relationship Id="rId11" Type="http://schemas.openxmlformats.org/officeDocument/2006/relationships/slideLayout" Target="../slideLayouts/slideLayout219.xml"/><Relationship Id="rId32" Type="http://schemas.openxmlformats.org/officeDocument/2006/relationships/slideLayout" Target="../slideLayouts/slideLayout240.xml"/><Relationship Id="rId37" Type="http://schemas.openxmlformats.org/officeDocument/2006/relationships/slideLayout" Target="../slideLayouts/slideLayout245.xml"/><Relationship Id="rId53" Type="http://schemas.openxmlformats.org/officeDocument/2006/relationships/slideLayout" Target="../slideLayouts/slideLayout261.xml"/><Relationship Id="rId58" Type="http://schemas.openxmlformats.org/officeDocument/2006/relationships/slideLayout" Target="../slideLayouts/slideLayout266.xml"/><Relationship Id="rId74" Type="http://schemas.openxmlformats.org/officeDocument/2006/relationships/slideLayout" Target="../slideLayouts/slideLayout282.xml"/><Relationship Id="rId79" Type="http://schemas.openxmlformats.org/officeDocument/2006/relationships/slideLayout" Target="../slideLayouts/slideLayout287.xml"/><Relationship Id="rId5" Type="http://schemas.openxmlformats.org/officeDocument/2006/relationships/slideLayout" Target="../slideLayouts/slideLayout213.xml"/><Relationship Id="rId61" Type="http://schemas.openxmlformats.org/officeDocument/2006/relationships/slideLayout" Target="../slideLayouts/slideLayout269.xml"/><Relationship Id="rId82" Type="http://schemas.openxmlformats.org/officeDocument/2006/relationships/theme" Target="../theme/theme5.xml"/><Relationship Id="rId19" Type="http://schemas.openxmlformats.org/officeDocument/2006/relationships/slideLayout" Target="../slideLayouts/slideLayout22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43" Type="http://schemas.openxmlformats.org/officeDocument/2006/relationships/slideLayout" Target="../slideLayouts/slideLayout251.xml"/><Relationship Id="rId48" Type="http://schemas.openxmlformats.org/officeDocument/2006/relationships/slideLayout" Target="../slideLayouts/slideLayout256.xml"/><Relationship Id="rId56" Type="http://schemas.openxmlformats.org/officeDocument/2006/relationships/slideLayout" Target="../slideLayouts/slideLayout264.xml"/><Relationship Id="rId64" Type="http://schemas.openxmlformats.org/officeDocument/2006/relationships/slideLayout" Target="../slideLayouts/slideLayout272.xml"/><Relationship Id="rId69" Type="http://schemas.openxmlformats.org/officeDocument/2006/relationships/slideLayout" Target="../slideLayouts/slideLayout277.xml"/><Relationship Id="rId77" Type="http://schemas.openxmlformats.org/officeDocument/2006/relationships/slideLayout" Target="../slideLayouts/slideLayout285.xml"/><Relationship Id="rId8" Type="http://schemas.openxmlformats.org/officeDocument/2006/relationships/slideLayout" Target="../slideLayouts/slideLayout216.xml"/><Relationship Id="rId51" Type="http://schemas.openxmlformats.org/officeDocument/2006/relationships/slideLayout" Target="../slideLayouts/slideLayout259.xml"/><Relationship Id="rId72" Type="http://schemas.openxmlformats.org/officeDocument/2006/relationships/slideLayout" Target="../slideLayouts/slideLayout280.xml"/><Relationship Id="rId80" Type="http://schemas.openxmlformats.org/officeDocument/2006/relationships/slideLayout" Target="../slideLayouts/slideLayout288.xml"/><Relationship Id="rId3" Type="http://schemas.openxmlformats.org/officeDocument/2006/relationships/slideLayout" Target="../slideLayouts/slideLayout211.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38" Type="http://schemas.openxmlformats.org/officeDocument/2006/relationships/slideLayout" Target="../slideLayouts/slideLayout246.xml"/><Relationship Id="rId46" Type="http://schemas.openxmlformats.org/officeDocument/2006/relationships/slideLayout" Target="../slideLayouts/slideLayout254.xml"/><Relationship Id="rId59" Type="http://schemas.openxmlformats.org/officeDocument/2006/relationships/slideLayout" Target="../slideLayouts/slideLayout267.xml"/><Relationship Id="rId67" Type="http://schemas.openxmlformats.org/officeDocument/2006/relationships/slideLayout" Target="../slideLayouts/slideLayout275.xml"/><Relationship Id="rId20" Type="http://schemas.openxmlformats.org/officeDocument/2006/relationships/slideLayout" Target="../slideLayouts/slideLayout228.xml"/><Relationship Id="rId41" Type="http://schemas.openxmlformats.org/officeDocument/2006/relationships/slideLayout" Target="../slideLayouts/slideLayout249.xml"/><Relationship Id="rId54" Type="http://schemas.openxmlformats.org/officeDocument/2006/relationships/slideLayout" Target="../slideLayouts/slideLayout262.xml"/><Relationship Id="rId62" Type="http://schemas.openxmlformats.org/officeDocument/2006/relationships/slideLayout" Target="../slideLayouts/slideLayout270.xml"/><Relationship Id="rId70" Type="http://schemas.openxmlformats.org/officeDocument/2006/relationships/slideLayout" Target="../slideLayouts/slideLayout278.xml"/><Relationship Id="rId75" Type="http://schemas.openxmlformats.org/officeDocument/2006/relationships/slideLayout" Target="../slideLayouts/slideLayout283.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49" Type="http://schemas.openxmlformats.org/officeDocument/2006/relationships/slideLayout" Target="../slideLayouts/slideLayout257.xml"/><Relationship Id="rId57" Type="http://schemas.openxmlformats.org/officeDocument/2006/relationships/slideLayout" Target="../slideLayouts/slideLayout265.xml"/><Relationship Id="rId10" Type="http://schemas.openxmlformats.org/officeDocument/2006/relationships/slideLayout" Target="../slideLayouts/slideLayout218.xml"/><Relationship Id="rId31" Type="http://schemas.openxmlformats.org/officeDocument/2006/relationships/slideLayout" Target="../slideLayouts/slideLayout239.xml"/><Relationship Id="rId44" Type="http://schemas.openxmlformats.org/officeDocument/2006/relationships/slideLayout" Target="../slideLayouts/slideLayout252.xml"/><Relationship Id="rId52" Type="http://schemas.openxmlformats.org/officeDocument/2006/relationships/slideLayout" Target="../slideLayouts/slideLayout260.xml"/><Relationship Id="rId60" Type="http://schemas.openxmlformats.org/officeDocument/2006/relationships/slideLayout" Target="../slideLayouts/slideLayout268.xml"/><Relationship Id="rId65" Type="http://schemas.openxmlformats.org/officeDocument/2006/relationships/slideLayout" Target="../slideLayouts/slideLayout273.xml"/><Relationship Id="rId73" Type="http://schemas.openxmlformats.org/officeDocument/2006/relationships/slideLayout" Target="../slideLayouts/slideLayout281.xml"/><Relationship Id="rId78" Type="http://schemas.openxmlformats.org/officeDocument/2006/relationships/slideLayout" Target="../slideLayouts/slideLayout286.xml"/><Relationship Id="rId81" Type="http://schemas.openxmlformats.org/officeDocument/2006/relationships/slideLayout" Target="../slideLayouts/slideLayout28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9" Type="http://schemas.openxmlformats.org/officeDocument/2006/relationships/slideLayout" Target="../slideLayouts/slideLayout247.xml"/><Relationship Id="rId34" Type="http://schemas.openxmlformats.org/officeDocument/2006/relationships/slideLayout" Target="../slideLayouts/slideLayout242.xml"/><Relationship Id="rId50" Type="http://schemas.openxmlformats.org/officeDocument/2006/relationships/slideLayout" Target="../slideLayouts/slideLayout258.xml"/><Relationship Id="rId55" Type="http://schemas.openxmlformats.org/officeDocument/2006/relationships/slideLayout" Target="../slideLayouts/slideLayout263.xml"/><Relationship Id="rId76" Type="http://schemas.openxmlformats.org/officeDocument/2006/relationships/slideLayout" Target="../slideLayouts/slideLayout284.xml"/><Relationship Id="rId7" Type="http://schemas.openxmlformats.org/officeDocument/2006/relationships/slideLayout" Target="../slideLayouts/slideLayout215.xml"/><Relationship Id="rId71" Type="http://schemas.openxmlformats.org/officeDocument/2006/relationships/slideLayout" Target="../slideLayouts/slideLayout279.xml"/><Relationship Id="rId2" Type="http://schemas.openxmlformats.org/officeDocument/2006/relationships/slideLayout" Target="../slideLayouts/slideLayout210.xml"/><Relationship Id="rId29" Type="http://schemas.openxmlformats.org/officeDocument/2006/relationships/slideLayout" Target="../slideLayouts/slideLayout237.xml"/><Relationship Id="rId24" Type="http://schemas.openxmlformats.org/officeDocument/2006/relationships/slideLayout" Target="../slideLayouts/slideLayout232.xml"/><Relationship Id="rId40" Type="http://schemas.openxmlformats.org/officeDocument/2006/relationships/slideLayout" Target="../slideLayouts/slideLayout248.xml"/><Relationship Id="rId45" Type="http://schemas.openxmlformats.org/officeDocument/2006/relationships/slideLayout" Target="../slideLayouts/slideLayout253.xml"/><Relationship Id="rId66" Type="http://schemas.openxmlformats.org/officeDocument/2006/relationships/slideLayout" Target="../slideLayouts/slideLayout2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2D5FC-1339-6A76-ACA6-EB6F8C767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CB78A4-3C7E-67D8-0FE7-87AAFD6145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A5977-9355-6A21-24B4-73D731583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BF5D76-A7E1-EC4E-B63B-F10E7FC24C22}" type="datetimeFigureOut">
              <a:rPr lang="en-US" smtClean="0"/>
              <a:t>2/15/2024</a:t>
            </a:fld>
            <a:endParaRPr lang="en-US"/>
          </a:p>
        </p:txBody>
      </p:sp>
      <p:sp>
        <p:nvSpPr>
          <p:cNvPr id="5" name="Footer Placeholder 4">
            <a:extLst>
              <a:ext uri="{FF2B5EF4-FFF2-40B4-BE49-F238E27FC236}">
                <a16:creationId xmlns:a16="http://schemas.microsoft.com/office/drawing/2014/main" id="{E59C06FB-9ECB-D5F3-2493-BE8F58C3E9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EF0981-F42C-960B-1398-221B6DA1A3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8D7AD-405D-B040-9862-D36534FE8CEC}" type="slidenum">
              <a:rPr lang="en-US" smtClean="0"/>
              <a:t>‹#›</a:t>
            </a:fld>
            <a:endParaRPr lang="en-US"/>
          </a:p>
        </p:txBody>
      </p:sp>
    </p:spTree>
    <p:extLst>
      <p:ext uri="{BB962C8B-B14F-4D97-AF65-F5344CB8AC3E}">
        <p14:creationId xmlns:p14="http://schemas.microsoft.com/office/powerpoint/2010/main" val="2863520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9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 y="1"/>
            <a:ext cx="6095991" cy="5992363"/>
          </a:xfrm>
          <a:prstGeom prst="rect">
            <a:avLst/>
          </a:prstGeom>
        </p:spPr>
        <p:txBody>
          <a:bodyPr vert="horz" lIns="274320" tIns="27432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413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58"/>
          <p:cNvGrpSpPr/>
          <p:nvPr/>
        </p:nvGrpSpPr>
        <p:grpSpPr>
          <a:xfrm>
            <a:off x="-146307" y="-147320"/>
            <a:ext cx="12485627" cy="715264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p:cNvCxnSpPr/>
              <p:nvPr/>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p:cNvCxnSpPr/>
              <p:nvPr/>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37744"/>
              <a:ext cx="91440" cy="4664456"/>
              <a:chOff x="-109730" y="237744"/>
              <a:chExt cx="91440" cy="4664456"/>
            </a:xfrm>
          </p:grpSpPr>
          <p:cxnSp>
            <p:nvCxnSpPr>
              <p:cNvPr id="73" name="Straight Connector 72"/>
              <p:cNvCxnSpPr/>
              <p:nvPr/>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37744"/>
              <a:ext cx="91440" cy="4663440"/>
              <a:chOff x="-109730" y="231394"/>
              <a:chExt cx="91440" cy="4663440"/>
            </a:xfrm>
          </p:grpSpPr>
          <p:cxnSp>
            <p:nvCxnSpPr>
              <p:cNvPr id="64" name="Straight Connector 63"/>
              <p:cNvCxnSpPr/>
              <p:nvPr/>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Footer Placeholder 1">
            <a:extLst>
              <a:ext uri="{FF2B5EF4-FFF2-40B4-BE49-F238E27FC236}">
                <a16:creationId xmlns:a16="http://schemas.microsoft.com/office/drawing/2014/main" id="{5B6495A2-3D3A-1A3F-A0D7-99179C53A5C1}"/>
              </a:ext>
            </a:extLst>
          </p:cNvPr>
          <p:cNvSpPr>
            <a:spLocks noGrp="1"/>
          </p:cNvSpPr>
          <p:nvPr>
            <p:ph type="ftr" sz="quarter" idx="3"/>
          </p:nvPr>
        </p:nvSpPr>
        <p:spPr>
          <a:xfrm>
            <a:off x="280416" y="6356352"/>
            <a:ext cx="4114800" cy="365125"/>
          </a:xfrm>
          <a:prstGeom prst="rect">
            <a:avLst/>
          </a:prstGeom>
        </p:spPr>
        <p:txBody>
          <a:bodyPr vert="horz" lIns="91440" tIns="45720" rIns="91440" bIns="45720" rtlCol="0" anchor="ctr"/>
          <a:lstStyle>
            <a:lvl1pPr algn="l">
              <a:defRPr sz="800" b="0" i="0">
                <a:solidFill>
                  <a:schemeClr val="tx1"/>
                </a:solidFill>
                <a:latin typeface="IBM Plex Sans Light" panose="020B0403050203000203" pitchFamily="34" charset="0"/>
              </a:defRPr>
            </a:lvl1pPr>
          </a:lstStyle>
          <a:p>
            <a:endParaRPr lang="en-US"/>
          </a:p>
        </p:txBody>
      </p:sp>
      <p:sp>
        <p:nvSpPr>
          <p:cNvPr id="3" name="Slide Number Placeholder 2">
            <a:extLst>
              <a:ext uri="{FF2B5EF4-FFF2-40B4-BE49-F238E27FC236}">
                <a16:creationId xmlns:a16="http://schemas.microsoft.com/office/drawing/2014/main" id="{13777350-65B5-A384-2086-217AAF9B24C3}"/>
              </a:ext>
            </a:extLst>
          </p:cNvPr>
          <p:cNvSpPr>
            <a:spLocks noGrp="1"/>
          </p:cNvSpPr>
          <p:nvPr>
            <p:ph type="sldNum" sz="quarter" idx="4"/>
          </p:nvPr>
        </p:nvSpPr>
        <p:spPr>
          <a:xfrm>
            <a:off x="9137904" y="6356352"/>
            <a:ext cx="2743200" cy="365125"/>
          </a:xfrm>
          <a:prstGeom prst="rect">
            <a:avLst/>
          </a:prstGeom>
        </p:spPr>
        <p:txBody>
          <a:bodyPr vert="horz" lIns="91440" tIns="45720" rIns="91440" bIns="45720" rtlCol="0" anchor="ctr"/>
          <a:lstStyle>
            <a:lvl1pPr algn="r">
              <a:defRPr sz="800" b="0" i="0">
                <a:solidFill>
                  <a:schemeClr val="tx1"/>
                </a:solidFill>
                <a:latin typeface="IBM Plex Sans Light" panose="020B0403050203000203" pitchFamily="34" charset="0"/>
              </a:defRPr>
            </a:lvl1pPr>
          </a:lstStyle>
          <a:p>
            <a:fld id="{668BEB8D-DDA8-6B45-A6CB-8D6D301EE17F}" type="slidenum">
              <a:rPr lang="en-US" smtClean="0"/>
              <a:t>‹#›</a:t>
            </a:fld>
            <a:endParaRPr lang="en-US"/>
          </a:p>
        </p:txBody>
      </p:sp>
    </p:spTree>
    <p:extLst>
      <p:ext uri="{BB962C8B-B14F-4D97-AF65-F5344CB8AC3E}">
        <p14:creationId xmlns:p14="http://schemas.microsoft.com/office/powerpoint/2010/main" val="386403079"/>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 id="2147483745" r:id="rId84"/>
  </p:sldLayoutIdLst>
  <p:txStyles>
    <p:titleStyle>
      <a:lvl1pPr algn="l" rtl="0" eaLnBrk="1" fontAlgn="base" hangingPunct="1">
        <a:lnSpc>
          <a:spcPct val="100000"/>
        </a:lnSpc>
        <a:spcBef>
          <a:spcPct val="0"/>
        </a:spcBef>
        <a:spcAft>
          <a:spcPts val="2400"/>
        </a:spcAft>
        <a:defRPr sz="3200" b="0" i="0">
          <a:solidFill>
            <a:schemeClr val="accent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83"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6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49"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3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b="0" i="0">
          <a:solidFill>
            <a:schemeClr val="accent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84" indent="-228584" algn="l" rtl="0" eaLnBrk="1" fontAlgn="base" hangingPunct="1">
        <a:lnSpc>
          <a:spcPts val="2133"/>
        </a:lnSpc>
        <a:spcBef>
          <a:spcPts val="0"/>
        </a:spcBef>
        <a:spcAft>
          <a:spcPts val="800"/>
        </a:spcAft>
        <a:buClr>
          <a:schemeClr val="tx1"/>
        </a:buClr>
        <a:buSzPct val="100000"/>
        <a:buFont typeface="Courier New" panose="02070309020205020404" pitchFamily="49" charset="0"/>
        <a:buChar char="o"/>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67" indent="-188370" algn="l" rtl="0" eaLnBrk="1" fontAlgn="base" hangingPunct="1">
        <a:lnSpc>
          <a:spcPts val="2133"/>
        </a:lnSpc>
        <a:spcBef>
          <a:spcPts val="0"/>
        </a:spcBef>
        <a:spcAft>
          <a:spcPts val="800"/>
        </a:spcAft>
        <a:buClr>
          <a:schemeClr val="tx1"/>
        </a:buClr>
        <a:buSzPct val="100000"/>
        <a:buFont typeface="Courier New" panose="02070309020205020404" pitchFamily="49" charset="0"/>
        <a:buChar char="o"/>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38" indent="-258214" algn="l" rtl="0" eaLnBrk="1" fontAlgn="base" hangingPunct="1">
        <a:lnSpc>
          <a:spcPts val="2133"/>
        </a:lnSpc>
        <a:spcBef>
          <a:spcPts val="0"/>
        </a:spcBef>
        <a:spcAft>
          <a:spcPts val="800"/>
        </a:spcAft>
        <a:buClr>
          <a:schemeClr val="tx1"/>
        </a:buClr>
        <a:buSzPct val="100000"/>
        <a:buFont typeface="Courier New" panose="02070309020205020404" pitchFamily="49" charset="0"/>
        <a:buChar char="o"/>
        <a:tabLst/>
        <a:defRPr sz="16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0953" indent="-228584" algn="l" rtl="0" eaLnBrk="1" fontAlgn="base" hangingPunct="1">
        <a:lnSpc>
          <a:spcPts val="2133"/>
        </a:lnSpc>
        <a:spcBef>
          <a:spcPts val="0"/>
        </a:spcBef>
        <a:spcAft>
          <a:spcPts val="800"/>
        </a:spcAft>
        <a:buClr>
          <a:schemeClr val="tx1"/>
        </a:buClr>
        <a:buFont typeface="Courier New" panose="02070309020205020404" pitchFamily="49" charset="0"/>
        <a:buChar char="o"/>
        <a:tabLst/>
        <a:defRPr sz="16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445" indent="-172878" algn="l" rtl="0" eaLnBrk="1" fontAlgn="base" hangingPunct="1">
        <a:spcBef>
          <a:spcPct val="20000"/>
        </a:spcBef>
        <a:spcAft>
          <a:spcPct val="0"/>
        </a:spcAft>
        <a:buClr>
          <a:schemeClr val="bg1"/>
        </a:buClr>
        <a:buChar char="»"/>
        <a:defRPr sz="1692">
          <a:solidFill>
            <a:schemeClr val="bg1"/>
          </a:solidFill>
          <a:latin typeface="Arial" charset="0"/>
        </a:defRPr>
      </a:lvl6pPr>
      <a:lvl7pPr marL="2594826" indent="-172878" algn="l" rtl="0" eaLnBrk="1" fontAlgn="base" hangingPunct="1">
        <a:spcBef>
          <a:spcPct val="20000"/>
        </a:spcBef>
        <a:spcAft>
          <a:spcPct val="0"/>
        </a:spcAft>
        <a:buClr>
          <a:schemeClr val="bg1"/>
        </a:buClr>
        <a:buChar char="»"/>
        <a:defRPr sz="1692">
          <a:solidFill>
            <a:schemeClr val="bg1"/>
          </a:solidFill>
          <a:latin typeface="Arial" charset="0"/>
        </a:defRPr>
      </a:lvl7pPr>
      <a:lvl8pPr marL="3078210" indent="-172878" algn="l" rtl="0" eaLnBrk="1" fontAlgn="base" hangingPunct="1">
        <a:spcBef>
          <a:spcPct val="20000"/>
        </a:spcBef>
        <a:spcAft>
          <a:spcPct val="0"/>
        </a:spcAft>
        <a:buClr>
          <a:schemeClr val="bg1"/>
        </a:buClr>
        <a:buChar char="»"/>
        <a:defRPr sz="1692">
          <a:solidFill>
            <a:schemeClr val="bg1"/>
          </a:solidFill>
          <a:latin typeface="Arial" charset="0"/>
        </a:defRPr>
      </a:lvl8pPr>
      <a:lvl9pPr marL="3561594" indent="-172878"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68" rtl="0" eaLnBrk="1" latinLnBrk="0" hangingPunct="1">
        <a:defRPr sz="1904" kern="1200">
          <a:solidFill>
            <a:schemeClr val="tx1"/>
          </a:solidFill>
          <a:latin typeface="+mn-lt"/>
          <a:ea typeface="+mn-ea"/>
          <a:cs typeface="+mn-cs"/>
        </a:defRPr>
      </a:lvl1pPr>
      <a:lvl2pPr marL="483383" algn="l" defTabSz="966768" rtl="0" eaLnBrk="1" latinLnBrk="0" hangingPunct="1">
        <a:defRPr sz="1904" kern="1200">
          <a:solidFill>
            <a:schemeClr val="tx1"/>
          </a:solidFill>
          <a:latin typeface="+mn-lt"/>
          <a:ea typeface="+mn-ea"/>
          <a:cs typeface="+mn-cs"/>
        </a:defRPr>
      </a:lvl2pPr>
      <a:lvl3pPr marL="966768" algn="l" defTabSz="966768" rtl="0" eaLnBrk="1" latinLnBrk="0" hangingPunct="1">
        <a:defRPr sz="1904" kern="1200">
          <a:solidFill>
            <a:schemeClr val="tx1"/>
          </a:solidFill>
          <a:latin typeface="+mn-lt"/>
          <a:ea typeface="+mn-ea"/>
          <a:cs typeface="+mn-cs"/>
        </a:defRPr>
      </a:lvl3pPr>
      <a:lvl4pPr marL="1450149" algn="l" defTabSz="966768" rtl="0" eaLnBrk="1" latinLnBrk="0" hangingPunct="1">
        <a:defRPr sz="1904" kern="1200">
          <a:solidFill>
            <a:schemeClr val="tx1"/>
          </a:solidFill>
          <a:latin typeface="+mn-lt"/>
          <a:ea typeface="+mn-ea"/>
          <a:cs typeface="+mn-cs"/>
        </a:defRPr>
      </a:lvl4pPr>
      <a:lvl5pPr marL="1933533" algn="l" defTabSz="966768" rtl="0" eaLnBrk="1" latinLnBrk="0" hangingPunct="1">
        <a:defRPr sz="1904" kern="1200">
          <a:solidFill>
            <a:schemeClr val="tx1"/>
          </a:solidFill>
          <a:latin typeface="+mn-lt"/>
          <a:ea typeface="+mn-ea"/>
          <a:cs typeface="+mn-cs"/>
        </a:defRPr>
      </a:lvl5pPr>
      <a:lvl6pPr marL="2416917" algn="l" defTabSz="966768" rtl="0" eaLnBrk="1" latinLnBrk="0" hangingPunct="1">
        <a:defRPr sz="1904" kern="1200">
          <a:solidFill>
            <a:schemeClr val="tx1"/>
          </a:solidFill>
          <a:latin typeface="+mn-lt"/>
          <a:ea typeface="+mn-ea"/>
          <a:cs typeface="+mn-cs"/>
        </a:defRPr>
      </a:lvl6pPr>
      <a:lvl7pPr marL="2900298" algn="l" defTabSz="966768" rtl="0" eaLnBrk="1" latinLnBrk="0" hangingPunct="1">
        <a:defRPr sz="1904" kern="1200">
          <a:solidFill>
            <a:schemeClr val="tx1"/>
          </a:solidFill>
          <a:latin typeface="+mn-lt"/>
          <a:ea typeface="+mn-ea"/>
          <a:cs typeface="+mn-cs"/>
        </a:defRPr>
      </a:lvl7pPr>
      <a:lvl8pPr marL="3383682" algn="l" defTabSz="966768" rtl="0" eaLnBrk="1" latinLnBrk="0" hangingPunct="1">
        <a:defRPr sz="1904" kern="1200">
          <a:solidFill>
            <a:schemeClr val="tx1"/>
          </a:solidFill>
          <a:latin typeface="+mn-lt"/>
          <a:ea typeface="+mn-ea"/>
          <a:cs typeface="+mn-cs"/>
        </a:defRPr>
      </a:lvl8pPr>
      <a:lvl9pPr marL="3867066" algn="l" defTabSz="96676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6" name="Group 2"/>
          <p:cNvGrpSpPr/>
          <p:nvPr/>
        </p:nvGrpSpPr>
        <p:grpSpPr>
          <a:xfrm>
            <a:off x="-146308" y="-146475"/>
            <a:ext cx="12485629" cy="7152643"/>
            <a:chOff x="0" y="0"/>
            <a:chExt cx="9364220" cy="5364480"/>
          </a:xfrm>
        </p:grpSpPr>
        <p:grpSp>
          <p:nvGrpSpPr>
            <p:cNvPr id="13" name="Group 59"/>
            <p:cNvGrpSpPr/>
            <p:nvPr/>
          </p:nvGrpSpPr>
          <p:grpSpPr>
            <a:xfrm>
              <a:off x="338965" y="0"/>
              <a:ext cx="8686732" cy="91441"/>
              <a:chOff x="0" y="0"/>
              <a:chExt cx="8686732" cy="91440"/>
            </a:xfrm>
          </p:grpSpPr>
          <p:sp>
            <p:nvSpPr>
              <p:cNvPr id="2" name="Straight Connector 92"/>
              <p:cNvSpPr/>
              <p:nvPr/>
            </p:nvSpPr>
            <p:spPr>
              <a:xfrm flipV="1">
                <a:off x="-1" y="0"/>
                <a:ext cx="2"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 name="Straight Connector 93"/>
              <p:cNvSpPr/>
              <p:nvPr/>
            </p:nvSpPr>
            <p:spPr>
              <a:xfrm flipV="1">
                <a:off x="1828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 name="Straight Connector 94"/>
              <p:cNvSpPr/>
              <p:nvPr/>
            </p:nvSpPr>
            <p:spPr>
              <a:xfrm flipV="1">
                <a:off x="2057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 name="Straight Connector 95"/>
              <p:cNvSpPr/>
              <p:nvPr/>
            </p:nvSpPr>
            <p:spPr>
              <a:xfrm flipV="1">
                <a:off x="2286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6" name="Straight Connector 96"/>
              <p:cNvSpPr/>
              <p:nvPr/>
            </p:nvSpPr>
            <p:spPr>
              <a:xfrm flipV="1">
                <a:off x="4114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7" name="Straight Connector 97"/>
              <p:cNvSpPr/>
              <p:nvPr/>
            </p:nvSpPr>
            <p:spPr>
              <a:xfrm flipV="1">
                <a:off x="43433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 name="Straight Connector 98"/>
              <p:cNvSpPr/>
              <p:nvPr/>
            </p:nvSpPr>
            <p:spPr>
              <a:xfrm flipV="1">
                <a:off x="45719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 name="Straight Connector 99"/>
              <p:cNvSpPr/>
              <p:nvPr/>
            </p:nvSpPr>
            <p:spPr>
              <a:xfrm flipV="1">
                <a:off x="6400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 name="Straight Connector 100"/>
              <p:cNvSpPr/>
              <p:nvPr/>
            </p:nvSpPr>
            <p:spPr>
              <a:xfrm flipV="1">
                <a:off x="6629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 name="Straight Connector 101"/>
              <p:cNvSpPr/>
              <p:nvPr/>
            </p:nvSpPr>
            <p:spPr>
              <a:xfrm flipV="1">
                <a:off x="6858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 name="Straight Connector 102"/>
              <p:cNvSpPr/>
              <p:nvPr/>
            </p:nvSpPr>
            <p:spPr>
              <a:xfrm flipV="1">
                <a:off x="8686732"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25" name="Group 60"/>
            <p:cNvGrpSpPr/>
            <p:nvPr/>
          </p:nvGrpSpPr>
          <p:grpSpPr>
            <a:xfrm>
              <a:off x="338965" y="5273040"/>
              <a:ext cx="8686732" cy="91441"/>
              <a:chOff x="0" y="0"/>
              <a:chExt cx="8686732" cy="91440"/>
            </a:xfrm>
          </p:grpSpPr>
          <p:sp>
            <p:nvSpPr>
              <p:cNvPr id="14" name="Straight Connector 81"/>
              <p:cNvSpPr/>
              <p:nvPr/>
            </p:nvSpPr>
            <p:spPr>
              <a:xfrm flipV="1">
                <a:off x="-1" y="0"/>
                <a:ext cx="2"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5" name="Straight Connector 82"/>
              <p:cNvSpPr/>
              <p:nvPr/>
            </p:nvSpPr>
            <p:spPr>
              <a:xfrm flipV="1">
                <a:off x="1828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6" name="Straight Connector 83"/>
              <p:cNvSpPr/>
              <p:nvPr/>
            </p:nvSpPr>
            <p:spPr>
              <a:xfrm flipV="1">
                <a:off x="2057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7" name="Straight Connector 84"/>
              <p:cNvSpPr/>
              <p:nvPr/>
            </p:nvSpPr>
            <p:spPr>
              <a:xfrm flipV="1">
                <a:off x="2286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8" name="Straight Connector 85"/>
              <p:cNvSpPr/>
              <p:nvPr/>
            </p:nvSpPr>
            <p:spPr>
              <a:xfrm flipV="1">
                <a:off x="4114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9" name="Straight Connector 86"/>
              <p:cNvSpPr/>
              <p:nvPr/>
            </p:nvSpPr>
            <p:spPr>
              <a:xfrm flipV="1">
                <a:off x="43433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0" name="Straight Connector 87"/>
              <p:cNvSpPr/>
              <p:nvPr/>
            </p:nvSpPr>
            <p:spPr>
              <a:xfrm flipV="1">
                <a:off x="45719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1" name="Straight Connector 88"/>
              <p:cNvSpPr/>
              <p:nvPr/>
            </p:nvSpPr>
            <p:spPr>
              <a:xfrm flipV="1">
                <a:off x="6400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2" name="Straight Connector 89"/>
              <p:cNvSpPr/>
              <p:nvPr/>
            </p:nvSpPr>
            <p:spPr>
              <a:xfrm flipV="1">
                <a:off x="6629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3" name="Straight Connector 90"/>
              <p:cNvSpPr/>
              <p:nvPr/>
            </p:nvSpPr>
            <p:spPr>
              <a:xfrm flipV="1">
                <a:off x="6858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4" name="Straight Connector 91"/>
              <p:cNvSpPr/>
              <p:nvPr/>
            </p:nvSpPr>
            <p:spPr>
              <a:xfrm flipV="1">
                <a:off x="8686732"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35" name="Group 61"/>
            <p:cNvGrpSpPr/>
            <p:nvPr/>
          </p:nvGrpSpPr>
          <p:grpSpPr>
            <a:xfrm>
              <a:off x="0" y="338074"/>
              <a:ext cx="91441" cy="4686681"/>
              <a:chOff x="0" y="0"/>
              <a:chExt cx="91440" cy="4686681"/>
            </a:xfrm>
          </p:grpSpPr>
          <p:sp>
            <p:nvSpPr>
              <p:cNvPr id="26" name="Straight Connector 72"/>
              <p:cNvSpPr/>
              <p:nvPr/>
            </p:nvSpPr>
            <p:spPr>
              <a:xfrm flipH="1">
                <a:off x="0" y="425576"/>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7" name="Straight Connector 73"/>
              <p:cNvSpPr/>
              <p:nvPr/>
            </p:nvSpPr>
            <p:spPr>
              <a:xfrm flipH="1">
                <a:off x="0" y="106108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8" name="Straight Connector 74"/>
              <p:cNvSpPr/>
              <p:nvPr/>
            </p:nvSpPr>
            <p:spPr>
              <a:xfrm flipH="1">
                <a:off x="0" y="170116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9" name="Straight Connector 75"/>
              <p:cNvSpPr/>
              <p:nvPr/>
            </p:nvSpPr>
            <p:spPr>
              <a:xfrm flipH="1">
                <a:off x="0" y="234277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0" name="Straight Connector 76"/>
              <p:cNvSpPr/>
              <p:nvPr/>
            </p:nvSpPr>
            <p:spPr>
              <a:xfrm flipH="1">
                <a:off x="0" y="2981325"/>
                <a:ext cx="91441" cy="0"/>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1" name="Straight Connector 77"/>
              <p:cNvSpPr/>
              <p:nvPr/>
            </p:nvSpPr>
            <p:spPr>
              <a:xfrm flipH="1">
                <a:off x="0" y="362140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2" name="Straight Connector 78"/>
              <p:cNvSpPr/>
              <p:nvPr/>
            </p:nvSpPr>
            <p:spPr>
              <a:xfrm flipH="1">
                <a:off x="0" y="426923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3" name="Straight Connector 79"/>
              <p:cNvSpPr/>
              <p:nvPr/>
            </p:nvSpPr>
            <p:spPr>
              <a:xfrm flipH="1" flipV="1">
                <a:off x="0" y="-1"/>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4" name="Straight Connector 80"/>
              <p:cNvSpPr/>
              <p:nvPr/>
            </p:nvSpPr>
            <p:spPr>
              <a:xfrm flipH="1">
                <a:off x="0" y="468668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45" name="Group 62"/>
            <p:cNvGrpSpPr/>
            <p:nvPr/>
          </p:nvGrpSpPr>
          <p:grpSpPr>
            <a:xfrm>
              <a:off x="9272780" y="338073"/>
              <a:ext cx="91441" cy="4685667"/>
              <a:chOff x="0" y="0"/>
              <a:chExt cx="91440" cy="4685665"/>
            </a:xfrm>
          </p:grpSpPr>
          <p:sp>
            <p:nvSpPr>
              <p:cNvPr id="36" name="Straight Connector 63"/>
              <p:cNvSpPr/>
              <p:nvPr/>
            </p:nvSpPr>
            <p:spPr>
              <a:xfrm flipH="1">
                <a:off x="0" y="425577"/>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7" name="Straight Connector 64"/>
              <p:cNvSpPr/>
              <p:nvPr/>
            </p:nvSpPr>
            <p:spPr>
              <a:xfrm flipH="1">
                <a:off x="0" y="106108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8" name="Straight Connector 65"/>
              <p:cNvSpPr/>
              <p:nvPr/>
            </p:nvSpPr>
            <p:spPr>
              <a:xfrm flipH="1">
                <a:off x="0" y="170116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9" name="Straight Connector 66"/>
              <p:cNvSpPr/>
              <p:nvPr/>
            </p:nvSpPr>
            <p:spPr>
              <a:xfrm flipH="1">
                <a:off x="0" y="234124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0" name="Straight Connector 67"/>
              <p:cNvSpPr/>
              <p:nvPr/>
            </p:nvSpPr>
            <p:spPr>
              <a:xfrm flipH="1">
                <a:off x="0" y="2981325"/>
                <a:ext cx="91441" cy="0"/>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1" name="Straight Connector 68"/>
              <p:cNvSpPr/>
              <p:nvPr/>
            </p:nvSpPr>
            <p:spPr>
              <a:xfrm flipH="1">
                <a:off x="0" y="362140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2" name="Straight Connector 69"/>
              <p:cNvSpPr/>
              <p:nvPr/>
            </p:nvSpPr>
            <p:spPr>
              <a:xfrm flipH="1">
                <a:off x="0" y="426923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3" name="Straight Connector 70"/>
              <p:cNvSpPr/>
              <p:nvPr/>
            </p:nvSpPr>
            <p:spPr>
              <a:xfrm flipH="1" flipV="1">
                <a:off x="0" y="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4" name="Straight Connector 71"/>
              <p:cNvSpPr/>
              <p:nvPr/>
            </p:nvSpPr>
            <p:spPr>
              <a:xfrm flipH="1">
                <a:off x="0" y="468566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47" name="Slide Number"/>
          <p:cNvSpPr txBox="1">
            <a:spLocks noGrp="1"/>
          </p:cNvSpPr>
          <p:nvPr>
            <p:ph type="sldNum" sz="quarter" idx="2"/>
          </p:nvPr>
        </p:nvSpPr>
        <p:spPr>
          <a:xfrm>
            <a:off x="11752460" y="6450370"/>
            <a:ext cx="134652" cy="123111"/>
          </a:xfrm>
          <a:prstGeom prst="rect">
            <a:avLst/>
          </a:prstGeom>
          <a:ln w="12700">
            <a:miter lim="400000"/>
          </a:ln>
        </p:spPr>
        <p:txBody>
          <a:bodyPr wrap="none" lIns="0" tIns="0" rIns="0" bIns="0" anchor="ctr">
            <a:spAutoFit/>
          </a:bodyPr>
          <a:lstStyle>
            <a:lvl1pPr algn="r">
              <a:defRPr sz="800">
                <a:solidFill>
                  <a:srgbClr val="000000"/>
                </a:solidFill>
                <a:latin typeface="+mn-lt"/>
                <a:ea typeface="+mn-ea"/>
                <a:cs typeface="+mn-cs"/>
                <a:sym typeface="IBM Plex Sans"/>
              </a:defRPr>
            </a:lvl1pPr>
          </a:lstStyle>
          <a:p>
            <a:fld id="{86CB4B4D-7CA3-9044-876B-883B54F8677D}" type="slidenum">
              <a:t>‹#›</a:t>
            </a:fld>
            <a:endParaRPr/>
          </a:p>
        </p:txBody>
      </p:sp>
      <p:sp>
        <p:nvSpPr>
          <p:cNvPr id="48"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52474306"/>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 id="2147483796" r:id="rId49"/>
    <p:sldLayoutId id="2147483797" r:id="rId50"/>
    <p:sldLayoutId id="2147483798" r:id="rId51"/>
    <p:sldLayoutId id="2147483799" r:id="rId52"/>
    <p:sldLayoutId id="2147483800" r:id="rId53"/>
    <p:sldLayoutId id="2147483801" r:id="rId54"/>
    <p:sldLayoutId id="2147483802" r:id="rId55"/>
    <p:sldLayoutId id="2147483803" r:id="rId56"/>
    <p:sldLayoutId id="2147483804" r:id="rId57"/>
    <p:sldLayoutId id="2147483805" r:id="rId58"/>
    <p:sldLayoutId id="2147483806" r:id="rId59"/>
    <p:sldLayoutId id="2147483807" r:id="rId60"/>
    <p:sldLayoutId id="2147483808" r:id="rId61"/>
    <p:sldLayoutId id="2147483809" r:id="rId62"/>
    <p:sldLayoutId id="2147483810" r:id="rId63"/>
    <p:sldLayoutId id="2147483811" r:id="rId64"/>
    <p:sldLayoutId id="2147483812" r:id="rId65"/>
    <p:sldLayoutId id="2147483813" r:id="rId66"/>
  </p:sldLayoutIdLst>
  <p:transition spd="med"/>
  <p:txStyles>
    <p:titleStyle>
      <a:lvl1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1pPr>
      <a:lvl2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2pPr>
      <a:lvl3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3pPr>
      <a:lvl4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4pPr>
      <a:lvl5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5pPr>
      <a:lvl6pPr marL="0" marR="0" indent="483412"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6pPr>
      <a:lvl7pPr marL="0" marR="0" indent="966828"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7pPr>
      <a:lvl8pPr marL="0" marR="0" indent="1450238"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8pPr>
      <a:lvl9pPr marL="0" marR="0" indent="1933653"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9pPr>
    </p:titleStyle>
    <p:bodyStyle>
      <a:lvl1pPr marL="0" marR="0" indent="0" algn="l" defTabSz="1219170" rtl="0" latinLnBrk="0">
        <a:lnSpc>
          <a:spcPct val="100000"/>
        </a:lnSpc>
        <a:spcBef>
          <a:spcPts val="1467"/>
        </a:spcBef>
        <a:spcAft>
          <a:spcPts val="0"/>
        </a:spcAft>
        <a:buClrTx/>
        <a:buSzTx/>
        <a:buFontTx/>
        <a:buNone/>
        <a:tabLst/>
        <a:defRPr sz="1867" b="0" i="0" u="none" strike="noStrike" cap="none" spc="0" baseline="0">
          <a:solidFill>
            <a:srgbClr val="000000"/>
          </a:solidFill>
          <a:uFillTx/>
          <a:latin typeface="+mj-lt"/>
          <a:ea typeface="+mj-ea"/>
          <a:cs typeface="+mj-cs"/>
          <a:sym typeface="IBM Plex Sans Light"/>
        </a:defRPr>
      </a:lvl1pPr>
      <a:lvl2pPr marL="228596" marR="0" indent="-231642"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2pPr>
      <a:lvl3pPr marL="457194" marR="0" indent="-231642"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3pPr>
      <a:lvl4pPr marL="838188" marR="0" indent="-231642"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4pPr>
      <a:lvl5pPr marL="1071019" marR="0" indent="-231642"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5pPr>
      <a:lvl6pPr marL="2140389" marR="0" indent="-201703"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6pPr>
      <a:lvl7pPr marL="2623804" marR="0" indent="-201703"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7pPr>
      <a:lvl8pPr marL="3107217" marR="0" indent="-201703"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8pPr>
      <a:lvl9pPr marL="3590632" marR="0" indent="-201703"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9pPr>
    </p:bodyStyle>
    <p:otherStyle>
      <a:lvl1pPr marL="0" marR="0" indent="0"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457310"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914620"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1371931"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1829241"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2286551"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2743862"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3201173"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3658483"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pt-BR"/>
              <a:t>Clique para editar o título Mestre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dirty="0"/>
              <a:t>Data Fabric / March, 2024 / © 2024 IBM Corporation</a:t>
            </a:r>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64625783"/>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6" name="Group 2"/>
          <p:cNvGrpSpPr/>
          <p:nvPr/>
        </p:nvGrpSpPr>
        <p:grpSpPr>
          <a:xfrm>
            <a:off x="-146308" y="-146475"/>
            <a:ext cx="12485629" cy="7152643"/>
            <a:chOff x="0" y="0"/>
            <a:chExt cx="9364220" cy="5364480"/>
          </a:xfrm>
        </p:grpSpPr>
        <p:grpSp>
          <p:nvGrpSpPr>
            <p:cNvPr id="13" name="Group 59"/>
            <p:cNvGrpSpPr/>
            <p:nvPr/>
          </p:nvGrpSpPr>
          <p:grpSpPr>
            <a:xfrm>
              <a:off x="338965" y="0"/>
              <a:ext cx="8686732" cy="91441"/>
              <a:chOff x="0" y="0"/>
              <a:chExt cx="8686732" cy="91440"/>
            </a:xfrm>
          </p:grpSpPr>
          <p:sp>
            <p:nvSpPr>
              <p:cNvPr id="2" name="Straight Connector 92"/>
              <p:cNvSpPr/>
              <p:nvPr/>
            </p:nvSpPr>
            <p:spPr>
              <a:xfrm flipV="1">
                <a:off x="-1" y="0"/>
                <a:ext cx="2"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 name="Straight Connector 93"/>
              <p:cNvSpPr/>
              <p:nvPr/>
            </p:nvSpPr>
            <p:spPr>
              <a:xfrm flipV="1">
                <a:off x="1828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 name="Straight Connector 94"/>
              <p:cNvSpPr/>
              <p:nvPr/>
            </p:nvSpPr>
            <p:spPr>
              <a:xfrm flipV="1">
                <a:off x="2057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5" name="Straight Connector 95"/>
              <p:cNvSpPr/>
              <p:nvPr/>
            </p:nvSpPr>
            <p:spPr>
              <a:xfrm flipV="1">
                <a:off x="2286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6" name="Straight Connector 96"/>
              <p:cNvSpPr/>
              <p:nvPr/>
            </p:nvSpPr>
            <p:spPr>
              <a:xfrm flipV="1">
                <a:off x="4114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7" name="Straight Connector 97"/>
              <p:cNvSpPr/>
              <p:nvPr/>
            </p:nvSpPr>
            <p:spPr>
              <a:xfrm flipV="1">
                <a:off x="43433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8" name="Straight Connector 98"/>
              <p:cNvSpPr/>
              <p:nvPr/>
            </p:nvSpPr>
            <p:spPr>
              <a:xfrm flipV="1">
                <a:off x="45719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9" name="Straight Connector 99"/>
              <p:cNvSpPr/>
              <p:nvPr/>
            </p:nvSpPr>
            <p:spPr>
              <a:xfrm flipV="1">
                <a:off x="6400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0" name="Straight Connector 100"/>
              <p:cNvSpPr/>
              <p:nvPr/>
            </p:nvSpPr>
            <p:spPr>
              <a:xfrm flipV="1">
                <a:off x="6629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1" name="Straight Connector 101"/>
              <p:cNvSpPr/>
              <p:nvPr/>
            </p:nvSpPr>
            <p:spPr>
              <a:xfrm flipV="1">
                <a:off x="6858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2" name="Straight Connector 102"/>
              <p:cNvSpPr/>
              <p:nvPr/>
            </p:nvSpPr>
            <p:spPr>
              <a:xfrm flipV="1">
                <a:off x="8686732"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25" name="Group 60"/>
            <p:cNvGrpSpPr/>
            <p:nvPr/>
          </p:nvGrpSpPr>
          <p:grpSpPr>
            <a:xfrm>
              <a:off x="338965" y="5273040"/>
              <a:ext cx="8686732" cy="91441"/>
              <a:chOff x="0" y="0"/>
              <a:chExt cx="8686732" cy="91440"/>
            </a:xfrm>
          </p:grpSpPr>
          <p:sp>
            <p:nvSpPr>
              <p:cNvPr id="14" name="Straight Connector 81"/>
              <p:cNvSpPr/>
              <p:nvPr/>
            </p:nvSpPr>
            <p:spPr>
              <a:xfrm flipV="1">
                <a:off x="-1" y="0"/>
                <a:ext cx="2"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5" name="Straight Connector 82"/>
              <p:cNvSpPr/>
              <p:nvPr/>
            </p:nvSpPr>
            <p:spPr>
              <a:xfrm flipV="1">
                <a:off x="1828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6" name="Straight Connector 83"/>
              <p:cNvSpPr/>
              <p:nvPr/>
            </p:nvSpPr>
            <p:spPr>
              <a:xfrm flipV="1">
                <a:off x="2057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7" name="Straight Connector 84"/>
              <p:cNvSpPr/>
              <p:nvPr/>
            </p:nvSpPr>
            <p:spPr>
              <a:xfrm flipV="1">
                <a:off x="2286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8" name="Straight Connector 85"/>
              <p:cNvSpPr/>
              <p:nvPr/>
            </p:nvSpPr>
            <p:spPr>
              <a:xfrm flipV="1">
                <a:off x="4114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19" name="Straight Connector 86"/>
              <p:cNvSpPr/>
              <p:nvPr/>
            </p:nvSpPr>
            <p:spPr>
              <a:xfrm flipV="1">
                <a:off x="43433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0" name="Straight Connector 87"/>
              <p:cNvSpPr/>
              <p:nvPr/>
            </p:nvSpPr>
            <p:spPr>
              <a:xfrm flipV="1">
                <a:off x="45719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1" name="Straight Connector 88"/>
              <p:cNvSpPr/>
              <p:nvPr/>
            </p:nvSpPr>
            <p:spPr>
              <a:xfrm flipV="1">
                <a:off x="6400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2" name="Straight Connector 89"/>
              <p:cNvSpPr/>
              <p:nvPr/>
            </p:nvSpPr>
            <p:spPr>
              <a:xfrm flipV="1">
                <a:off x="6629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3" name="Straight Connector 90"/>
              <p:cNvSpPr/>
              <p:nvPr/>
            </p:nvSpPr>
            <p:spPr>
              <a:xfrm flipV="1">
                <a:off x="6858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4" name="Straight Connector 91"/>
              <p:cNvSpPr/>
              <p:nvPr/>
            </p:nvSpPr>
            <p:spPr>
              <a:xfrm flipV="1">
                <a:off x="8686732"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35" name="Group 61"/>
            <p:cNvGrpSpPr/>
            <p:nvPr/>
          </p:nvGrpSpPr>
          <p:grpSpPr>
            <a:xfrm>
              <a:off x="0" y="338074"/>
              <a:ext cx="91441" cy="4686681"/>
              <a:chOff x="0" y="0"/>
              <a:chExt cx="91440" cy="4686681"/>
            </a:xfrm>
          </p:grpSpPr>
          <p:sp>
            <p:nvSpPr>
              <p:cNvPr id="26" name="Straight Connector 72"/>
              <p:cNvSpPr/>
              <p:nvPr/>
            </p:nvSpPr>
            <p:spPr>
              <a:xfrm flipH="1">
                <a:off x="0" y="425576"/>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7" name="Straight Connector 73"/>
              <p:cNvSpPr/>
              <p:nvPr/>
            </p:nvSpPr>
            <p:spPr>
              <a:xfrm flipH="1">
                <a:off x="0" y="106108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8" name="Straight Connector 74"/>
              <p:cNvSpPr/>
              <p:nvPr/>
            </p:nvSpPr>
            <p:spPr>
              <a:xfrm flipH="1">
                <a:off x="0" y="170116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29" name="Straight Connector 75"/>
              <p:cNvSpPr/>
              <p:nvPr/>
            </p:nvSpPr>
            <p:spPr>
              <a:xfrm flipH="1">
                <a:off x="0" y="234277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0" name="Straight Connector 76"/>
              <p:cNvSpPr/>
              <p:nvPr/>
            </p:nvSpPr>
            <p:spPr>
              <a:xfrm flipH="1">
                <a:off x="0" y="2981325"/>
                <a:ext cx="91441" cy="0"/>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1" name="Straight Connector 77"/>
              <p:cNvSpPr/>
              <p:nvPr/>
            </p:nvSpPr>
            <p:spPr>
              <a:xfrm flipH="1">
                <a:off x="0" y="362140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2" name="Straight Connector 78"/>
              <p:cNvSpPr/>
              <p:nvPr/>
            </p:nvSpPr>
            <p:spPr>
              <a:xfrm flipH="1">
                <a:off x="0" y="426923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3" name="Straight Connector 79"/>
              <p:cNvSpPr/>
              <p:nvPr/>
            </p:nvSpPr>
            <p:spPr>
              <a:xfrm flipH="1" flipV="1">
                <a:off x="0" y="-1"/>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4" name="Straight Connector 80"/>
              <p:cNvSpPr/>
              <p:nvPr/>
            </p:nvSpPr>
            <p:spPr>
              <a:xfrm flipH="1">
                <a:off x="0" y="468668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nvGrpSpPr>
            <p:cNvPr id="45" name="Group 62"/>
            <p:cNvGrpSpPr/>
            <p:nvPr/>
          </p:nvGrpSpPr>
          <p:grpSpPr>
            <a:xfrm>
              <a:off x="9272780" y="338073"/>
              <a:ext cx="91441" cy="4685667"/>
              <a:chOff x="0" y="0"/>
              <a:chExt cx="91440" cy="4685665"/>
            </a:xfrm>
          </p:grpSpPr>
          <p:sp>
            <p:nvSpPr>
              <p:cNvPr id="36" name="Straight Connector 63"/>
              <p:cNvSpPr/>
              <p:nvPr/>
            </p:nvSpPr>
            <p:spPr>
              <a:xfrm flipH="1">
                <a:off x="0" y="425577"/>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7" name="Straight Connector 64"/>
              <p:cNvSpPr/>
              <p:nvPr/>
            </p:nvSpPr>
            <p:spPr>
              <a:xfrm flipH="1">
                <a:off x="0" y="106108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8" name="Straight Connector 65"/>
              <p:cNvSpPr/>
              <p:nvPr/>
            </p:nvSpPr>
            <p:spPr>
              <a:xfrm flipH="1">
                <a:off x="0" y="170116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39" name="Straight Connector 66"/>
              <p:cNvSpPr/>
              <p:nvPr/>
            </p:nvSpPr>
            <p:spPr>
              <a:xfrm flipH="1">
                <a:off x="0" y="234124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0" name="Straight Connector 67"/>
              <p:cNvSpPr/>
              <p:nvPr/>
            </p:nvSpPr>
            <p:spPr>
              <a:xfrm flipH="1">
                <a:off x="0" y="2981325"/>
                <a:ext cx="91441" cy="0"/>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1" name="Straight Connector 68"/>
              <p:cNvSpPr/>
              <p:nvPr/>
            </p:nvSpPr>
            <p:spPr>
              <a:xfrm flipH="1">
                <a:off x="0" y="362140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2" name="Straight Connector 69"/>
              <p:cNvSpPr/>
              <p:nvPr/>
            </p:nvSpPr>
            <p:spPr>
              <a:xfrm flipH="1">
                <a:off x="0" y="426923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3" name="Straight Connector 70"/>
              <p:cNvSpPr/>
              <p:nvPr/>
            </p:nvSpPr>
            <p:spPr>
              <a:xfrm flipH="1" flipV="1">
                <a:off x="0" y="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sp>
            <p:nvSpPr>
              <p:cNvPr id="44" name="Straight Connector 71"/>
              <p:cNvSpPr/>
              <p:nvPr/>
            </p:nvSpPr>
            <p:spPr>
              <a:xfrm flipH="1">
                <a:off x="0" y="468566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sz="2400"/>
              </a:p>
            </p:txBody>
          </p:sp>
        </p:grpSp>
      </p:grpSp>
      <p:sp>
        <p:nvSpPr>
          <p:cNvPr id="47" name="Slide Number"/>
          <p:cNvSpPr txBox="1">
            <a:spLocks noGrp="1"/>
          </p:cNvSpPr>
          <p:nvPr>
            <p:ph type="sldNum" sz="quarter" idx="2"/>
          </p:nvPr>
        </p:nvSpPr>
        <p:spPr>
          <a:xfrm>
            <a:off x="11752460" y="6450370"/>
            <a:ext cx="134652" cy="123111"/>
          </a:xfrm>
          <a:prstGeom prst="rect">
            <a:avLst/>
          </a:prstGeom>
          <a:ln w="12700">
            <a:miter lim="400000"/>
          </a:ln>
        </p:spPr>
        <p:txBody>
          <a:bodyPr wrap="none" lIns="0" tIns="0" rIns="0" bIns="0" anchor="ctr">
            <a:spAutoFit/>
          </a:bodyPr>
          <a:lstStyle>
            <a:lvl1pPr algn="r">
              <a:defRPr sz="800">
                <a:solidFill>
                  <a:srgbClr val="000000"/>
                </a:solidFill>
                <a:latin typeface="+mn-lt"/>
                <a:ea typeface="+mn-ea"/>
                <a:cs typeface="+mn-cs"/>
                <a:sym typeface="IBM Plex Sans"/>
              </a:defRPr>
            </a:lvl1pPr>
          </a:lstStyle>
          <a:p>
            <a:fld id="{86CB4B4D-7CA3-9044-876B-883B54F8677D}" type="slidenum">
              <a:t>‹#›</a:t>
            </a:fld>
            <a:endParaRPr/>
          </a:p>
        </p:txBody>
      </p:sp>
      <p:sp>
        <p:nvSpPr>
          <p:cNvPr id="48"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61304352"/>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 id="2147483930" r:id="rId66"/>
    <p:sldLayoutId id="2147483931" r:id="rId67"/>
    <p:sldLayoutId id="2147483932" r:id="rId68"/>
    <p:sldLayoutId id="2147483933" r:id="rId69"/>
    <p:sldLayoutId id="2147483934" r:id="rId70"/>
    <p:sldLayoutId id="2147483935" r:id="rId71"/>
    <p:sldLayoutId id="2147483936" r:id="rId72"/>
    <p:sldLayoutId id="2147483937" r:id="rId73"/>
    <p:sldLayoutId id="2147483938" r:id="rId74"/>
    <p:sldLayoutId id="2147483939" r:id="rId75"/>
    <p:sldLayoutId id="2147483940" r:id="rId76"/>
    <p:sldLayoutId id="2147483941" r:id="rId77"/>
    <p:sldLayoutId id="2147483942" r:id="rId78"/>
    <p:sldLayoutId id="2147483943" r:id="rId79"/>
    <p:sldLayoutId id="2147483944" r:id="rId80"/>
    <p:sldLayoutId id="2147483945" r:id="rId81"/>
  </p:sldLayoutIdLst>
  <p:transition spd="med"/>
  <p:txStyles>
    <p:titleStyle>
      <a:lvl1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1pPr>
      <a:lvl2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2pPr>
      <a:lvl3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3pPr>
      <a:lvl4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4pPr>
      <a:lvl5pPr marL="0" marR="0" indent="0"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5pPr>
      <a:lvl6pPr marL="0" marR="0" indent="483412"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6pPr>
      <a:lvl7pPr marL="0" marR="0" indent="966828"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7pPr>
      <a:lvl8pPr marL="0" marR="0" indent="1450238"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8pPr>
      <a:lvl9pPr marL="0" marR="0" indent="1933653" algn="l" defTabSz="1219170" rtl="0" latinLnBrk="0">
        <a:lnSpc>
          <a:spcPct val="90000"/>
        </a:lnSpc>
        <a:spcBef>
          <a:spcPts val="0"/>
        </a:spcBef>
        <a:spcAft>
          <a:spcPts val="0"/>
        </a:spcAft>
        <a:buClrTx/>
        <a:buSzTx/>
        <a:buFontTx/>
        <a:buNone/>
        <a:tabLst/>
        <a:defRPr sz="2667" b="0" i="0" u="none" strike="noStrike" cap="none" spc="0" baseline="0">
          <a:solidFill>
            <a:srgbClr val="000000"/>
          </a:solidFill>
          <a:uFillTx/>
          <a:latin typeface="IBM Plex Sans Medium"/>
          <a:ea typeface="IBM Plex Sans Medium"/>
          <a:cs typeface="IBM Plex Sans Medium"/>
          <a:sym typeface="IBM Plex Sans Medium"/>
        </a:defRPr>
      </a:lvl9pPr>
    </p:titleStyle>
    <p:bodyStyle>
      <a:lvl1pPr marL="0" marR="0" indent="0" algn="l" defTabSz="1219170" rtl="0" latinLnBrk="0">
        <a:lnSpc>
          <a:spcPct val="100000"/>
        </a:lnSpc>
        <a:spcBef>
          <a:spcPts val="1467"/>
        </a:spcBef>
        <a:spcAft>
          <a:spcPts val="0"/>
        </a:spcAft>
        <a:buClrTx/>
        <a:buSzTx/>
        <a:buFontTx/>
        <a:buNone/>
        <a:tabLst/>
        <a:defRPr sz="1867" b="0" i="0" u="none" strike="noStrike" cap="none" spc="0" baseline="0">
          <a:solidFill>
            <a:srgbClr val="000000"/>
          </a:solidFill>
          <a:uFillTx/>
          <a:latin typeface="+mj-lt"/>
          <a:ea typeface="+mj-ea"/>
          <a:cs typeface="+mj-cs"/>
          <a:sym typeface="IBM Plex Sans Light"/>
        </a:defRPr>
      </a:lvl1pPr>
      <a:lvl2pPr marL="228596" marR="0" indent="-231642"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2pPr>
      <a:lvl3pPr marL="457194" marR="0" indent="-231642"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3pPr>
      <a:lvl4pPr marL="838188" marR="0" indent="-231642"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4pPr>
      <a:lvl5pPr marL="1071019" marR="0" indent="-231642"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5pPr>
      <a:lvl6pPr marL="2140389" marR="0" indent="-201703"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6pPr>
      <a:lvl7pPr marL="2623804" marR="0" indent="-201703"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7pPr>
      <a:lvl8pPr marL="3107217" marR="0" indent="-201703"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8pPr>
      <a:lvl9pPr marL="3590632" marR="0" indent="-201703" algn="l" defTabSz="1219170" rtl="0" latinLnBrk="0">
        <a:lnSpc>
          <a:spcPct val="100000"/>
        </a:lnSpc>
        <a:spcBef>
          <a:spcPts val="1467"/>
        </a:spcBef>
        <a:spcAft>
          <a:spcPts val="0"/>
        </a:spcAft>
        <a:buClrTx/>
        <a:buSzPct val="100000"/>
        <a:buFontTx/>
        <a:buChar char="»"/>
        <a:tabLst/>
        <a:defRPr sz="1867" b="0" i="0" u="none" strike="noStrike" cap="none" spc="0" baseline="0">
          <a:solidFill>
            <a:srgbClr val="000000"/>
          </a:solidFill>
          <a:uFillTx/>
          <a:latin typeface="+mj-lt"/>
          <a:ea typeface="+mj-ea"/>
          <a:cs typeface="+mj-cs"/>
          <a:sym typeface="IBM Plex Sans Light"/>
        </a:defRPr>
      </a:lvl9pPr>
    </p:bodyStyle>
    <p:otherStyle>
      <a:lvl1pPr marL="0" marR="0" indent="0"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457310"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914620"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1371931"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1829241"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2286551"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2743862"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3201173"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3658483" algn="r" defTabSz="91462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6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63.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6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63.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0.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2">
            <a:extLst>
              <a:ext uri="{28A0092B-C50C-407E-A947-70E740481C1C}">
                <a14:useLocalDpi xmlns:a14="http://schemas.microsoft.com/office/drawing/2010/main" val="0"/>
              </a:ext>
            </a:extLst>
          </a:blip>
          <a:srcRect l="4926" t="16598" r="28271" b="16598"/>
          <a:stretch/>
        </p:blipFill>
        <p:spPr>
          <a:xfrm>
            <a:off x="794" y="447"/>
            <a:ext cx="12190413" cy="6857107"/>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8526" y="6263112"/>
            <a:ext cx="819044" cy="30476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287999" y="192445"/>
            <a:ext cx="4005416" cy="3990865"/>
          </a:xfrm>
        </p:spPr>
        <p:txBody>
          <a:bodyPr vert="horz" lIns="0" tIns="0" rIns="0" bIns="0" rtlCol="0" anchor="t">
            <a:normAutofit/>
          </a:bodyPr>
          <a:lstStyle/>
          <a:p>
            <a:r>
              <a:rPr kumimoji="0" lang="en-US" sz="44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4400" b="1" i="0" u="none" strike="noStrike" kern="0" cap="none" spc="0" normalizeH="0" baseline="0" noProof="0" dirty="0">
                <a:ln>
                  <a:noFill/>
                </a:ln>
                <a:solidFill>
                  <a:srgbClr val="0F62FE">
                    <a:lumMod val="75000"/>
                  </a:srgbClr>
                </a:solidFill>
                <a:effectLst/>
                <a:uLnTx/>
                <a:uFillTx/>
                <a:latin typeface="IBM Plex Sans SemiBold" panose="020B0503050203000203" pitchFamily="34" charset="0"/>
                <a:ea typeface="+mj-ea"/>
                <a:cs typeface="+mj-cs"/>
                <a:sym typeface="IBM Plex Sans Light"/>
              </a:rPr>
              <a:t>x </a:t>
            </a:r>
            <a:br>
              <a:rPr kumimoji="0" lang="en-US" sz="4400" b="1" i="0" u="none" strike="noStrike" kern="0" cap="none" spc="0" normalizeH="0" baseline="0" noProof="0" dirty="0">
                <a:ln>
                  <a:noFill/>
                </a:ln>
                <a:solidFill>
                  <a:srgbClr val="0F62FE">
                    <a:lumMod val="75000"/>
                  </a:srgbClr>
                </a:solidFill>
                <a:effectLst/>
                <a:uLnTx/>
                <a:uFillTx/>
                <a:latin typeface="IBM Plex Sans SemiBold" panose="020B0503050203000203" pitchFamily="34" charset="0"/>
                <a:ea typeface="+mj-ea"/>
                <a:cs typeface="+mj-cs"/>
                <a:sym typeface="IBM Plex Sans Light"/>
              </a:rPr>
            </a:br>
            <a:r>
              <a:rPr kumimoji="0" lang="en-US" sz="4400" b="1" i="0" u="none" strike="noStrike" kern="0" cap="none" spc="0" normalizeH="0" baseline="0" noProof="0" dirty="0">
                <a:ln>
                  <a:noFill/>
                </a:ln>
                <a:solidFill>
                  <a:schemeClr val="tx1"/>
                </a:solidFill>
                <a:effectLst/>
                <a:uLnTx/>
                <a:uFillTx/>
                <a:latin typeface="IBM Plex Sans SemiBold" panose="020B0503050203000203" pitchFamily="34" charset="0"/>
                <a:ea typeface="+mj-ea"/>
                <a:cs typeface="+mj-cs"/>
                <a:sym typeface="IBM Plex Sans Light"/>
              </a:rPr>
              <a:t>pilot program</a:t>
            </a:r>
            <a:br>
              <a:rPr lang="en-US" sz="4267" dirty="0">
                <a:solidFill>
                  <a:schemeClr val="tx1"/>
                </a:solidFill>
              </a:rPr>
            </a:br>
            <a:br>
              <a:rPr lang="en-US" sz="4267" dirty="0"/>
            </a:br>
            <a:r>
              <a:rPr lang="en-US" sz="3200" dirty="0"/>
              <a:t>Client Presentation</a:t>
            </a:r>
            <a:endParaRPr lang="en-US" dirty="0"/>
          </a:p>
        </p:txBody>
      </p:sp>
      <p:sp>
        <p:nvSpPr>
          <p:cNvPr id="4" name="TextBox 3">
            <a:extLst>
              <a:ext uri="{FF2B5EF4-FFF2-40B4-BE49-F238E27FC236}">
                <a16:creationId xmlns:a16="http://schemas.microsoft.com/office/drawing/2014/main" id="{BC053369-CDB7-A2F9-AE16-D027BB0EC76F}"/>
              </a:ext>
            </a:extLst>
          </p:cNvPr>
          <p:cNvSpPr txBox="1"/>
          <p:nvPr/>
        </p:nvSpPr>
        <p:spPr>
          <a:xfrm>
            <a:off x="122320" y="6157503"/>
            <a:ext cx="6117019" cy="92333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watson</a:t>
            </a:r>
            <a:r>
              <a:rPr kumimoji="0" lang="en-US" sz="1800" b="1"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mn-cs"/>
              </a:rPr>
              <a:t>x</a:t>
            </a:r>
            <a:r>
              <a:rPr kumimoji="0" lang="en-US" sz="18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.ai</a:t>
            </a:r>
          </a:p>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watson</a:t>
            </a:r>
            <a:r>
              <a:rPr kumimoji="0" lang="en-US" sz="1800" b="1" i="0" u="none" strike="noStrike" kern="1200" cap="none" spc="0" normalizeH="0" baseline="0" noProof="0" dirty="0" err="1">
                <a:ln>
                  <a:noFill/>
                </a:ln>
                <a:solidFill>
                  <a:srgbClr val="0F62FE"/>
                </a:solidFill>
                <a:effectLst/>
                <a:uLnTx/>
                <a:uFillTx/>
                <a:latin typeface="IBM Plex Sans Light" panose="020B0403050203000203" pitchFamily="34" charset="0"/>
                <a:ea typeface="+mn-ea"/>
                <a:cs typeface="+mn-cs"/>
              </a:rPr>
              <a:t>x</a:t>
            </a:r>
            <a:r>
              <a:rPr kumimoji="0" lang="en-US" sz="1800" b="1"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.governance</a:t>
            </a:r>
            <a:endParaRPr kumimoji="0" lang="en-US" sz="1800" b="1"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a:p>
            <a:pPr defTabSz="914621">
              <a:defRPr/>
            </a:pPr>
            <a:endParaRPr lang="en-US" dirty="0">
              <a:solidFill>
                <a:srgbClr val="000000"/>
              </a:solidFill>
              <a:latin typeface="IBM Plex Sans Light"/>
            </a:endParaRPr>
          </a:p>
        </p:txBody>
      </p:sp>
    </p:spTree>
    <p:extLst>
      <p:ext uri="{BB962C8B-B14F-4D97-AF65-F5344CB8AC3E}">
        <p14:creationId xmlns:p14="http://schemas.microsoft.com/office/powerpoint/2010/main" val="1311178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2C369B-BE03-68D1-51FF-556C5B36B0DB}"/>
              </a:ext>
            </a:extLst>
          </p:cNvPr>
          <p:cNvSpPr>
            <a:spLocks noGrp="1"/>
          </p:cNvSpPr>
          <p:nvPr>
            <p:ph type="title"/>
          </p:nvPr>
        </p:nvSpPr>
        <p:spPr>
          <a:xfrm>
            <a:off x="484227" y="364587"/>
            <a:ext cx="10515600" cy="889879"/>
          </a:xfrm>
        </p:spPr>
        <p:txBody>
          <a:bodyPr>
            <a:normAutofit/>
          </a:bodyPr>
          <a:lstStyle/>
          <a:p>
            <a:r>
              <a:rPr lang="en-US" sz="4000" dirty="0">
                <a:latin typeface="IBM Plex Sans" panose="020B0503050203000203" pitchFamily="34" charset="0"/>
              </a:rPr>
              <a:t>Additional Details</a:t>
            </a:r>
          </a:p>
        </p:txBody>
      </p:sp>
    </p:spTree>
    <p:extLst>
      <p:ext uri="{BB962C8B-B14F-4D97-AF65-F5344CB8AC3E}">
        <p14:creationId xmlns:p14="http://schemas.microsoft.com/office/powerpoint/2010/main" val="3635035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9" name="Title"/>
          <p:cNvSpPr txBox="1">
            <a:spLocks noGrp="1"/>
          </p:cNvSpPr>
          <p:nvPr>
            <p:ph type="title"/>
          </p:nvPr>
        </p:nvSpPr>
        <p:spPr>
          <a:xfrm>
            <a:off x="280415" y="292664"/>
            <a:ext cx="5486311" cy="1072897"/>
          </a:xfrm>
          <a:prstGeom prst="rect">
            <a:avLst/>
          </a:prstGeom>
        </p:spPr>
        <p:txBody>
          <a:bodyPr/>
          <a:lstStyle/>
          <a:p>
            <a:br>
              <a:rPr lang="en-US" dirty="0"/>
            </a:br>
            <a:r>
              <a:rPr lang="en-US" dirty="0"/>
              <a:t>Use Case Alignment Workshop</a:t>
            </a:r>
            <a:endParaRPr dirty="0"/>
          </a:p>
        </p:txBody>
      </p:sp>
      <p:sp>
        <p:nvSpPr>
          <p:cNvPr id="2650" name="Text Placeholder 1"/>
          <p:cNvSpPr txBox="1">
            <a:spLocks noGrp="1"/>
          </p:cNvSpPr>
          <p:nvPr>
            <p:ph type="body" sz="quarter" idx="1"/>
          </p:nvPr>
        </p:nvSpPr>
        <p:spPr>
          <a:xfrm>
            <a:off x="280415" y="1719069"/>
            <a:ext cx="2577124" cy="3819259"/>
          </a:xfrm>
          <a:prstGeom prst="rect">
            <a:avLst/>
          </a:prstGeom>
        </p:spPr>
        <p:txBody>
          <a:bodyPr>
            <a:normAutofit/>
          </a:bodyPr>
          <a:lstStyle/>
          <a:p>
            <a:r>
              <a:rPr lang="en-US" dirty="0"/>
              <a:t>Let’s get your line of business and technical teams along with the IBM team in an interactive experience to identify and understand your </a:t>
            </a:r>
            <a:r>
              <a:rPr lang="en-US" dirty="0" err="1"/>
              <a:t>watson</a:t>
            </a:r>
            <a:r>
              <a:rPr lang="en-US" dirty="0" err="1">
                <a:solidFill>
                  <a:schemeClr val="accent2"/>
                </a:solidFill>
                <a:latin typeface="IBM Plex Sans Medium"/>
                <a:sym typeface="IBM Plex Sans Medium"/>
              </a:rPr>
              <a:t>x</a:t>
            </a:r>
            <a:r>
              <a:rPr lang="en-US" dirty="0"/>
              <a:t> use cases and obtain alignment on the business outcome.</a:t>
            </a:r>
          </a:p>
          <a:p>
            <a:endParaRPr lang="en-US" dirty="0"/>
          </a:p>
        </p:txBody>
      </p:sp>
      <p:sp>
        <p:nvSpPr>
          <p:cNvPr id="2651" name="Slide Number Placeholder"/>
          <p:cNvSpPr txBox="1">
            <a:spLocks noGrp="1"/>
          </p:cNvSpPr>
          <p:nvPr>
            <p:ph type="sldNum" sz="quarter" idx="2"/>
          </p:nvPr>
        </p:nvSpPr>
        <p:spPr>
          <a:xfrm>
            <a:off x="11826197" y="6450369"/>
            <a:ext cx="60914" cy="12311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620" rtl="0" eaLnBrk="1" fontAlgn="auto" latinLnBrk="0" hangingPunct="0">
              <a:lnSpc>
                <a:spcPct val="100000"/>
              </a:lnSpc>
              <a:spcBef>
                <a:spcPts val="0"/>
              </a:spcBef>
              <a:spcAft>
                <a:spcPts val="0"/>
              </a:spcAft>
              <a:buClrTx/>
              <a:buSzTx/>
              <a:buFontTx/>
              <a:buNone/>
              <a:tabLst/>
              <a:defRPr/>
            </a:pPr>
            <a:fld id="{86CB4B4D-7CA3-9044-876B-883B54F8677D}" type="slidenum">
              <a:rPr kumimoji="0" sz="800" b="0" i="0" u="none" strike="noStrike" kern="0" cap="none" spc="0" normalizeH="0" baseline="0" noProof="0">
                <a:ln>
                  <a:noFill/>
                </a:ln>
                <a:solidFill>
                  <a:srgbClr val="000000"/>
                </a:solidFill>
                <a:effectLst/>
                <a:uLnTx/>
                <a:uFillTx/>
                <a:latin typeface="IBM Plex Sans"/>
                <a:sym typeface="IBM Plex Sans"/>
              </a:rPr>
              <a:pPr marL="0" marR="0" lvl="0" indent="0" algn="r" defTabSz="914620" rtl="0" eaLnBrk="1" fontAlgn="auto" latinLnBrk="0" hangingPunct="0">
                <a:lnSpc>
                  <a:spcPct val="100000"/>
                </a:lnSpc>
                <a:spcBef>
                  <a:spcPts val="0"/>
                </a:spcBef>
                <a:spcAft>
                  <a:spcPts val="0"/>
                </a:spcAft>
                <a:buClrTx/>
                <a:buSzTx/>
                <a:buFontTx/>
                <a:buNone/>
                <a:tabLst/>
                <a:defRPr/>
              </a:pPr>
              <a:t>11</a:t>
            </a:fld>
            <a:endParaRPr kumimoji="0" sz="800" b="0" i="0" u="none" strike="noStrike" kern="0" cap="none" spc="0" normalizeH="0" baseline="0" noProof="0">
              <a:ln>
                <a:noFill/>
              </a:ln>
              <a:solidFill>
                <a:srgbClr val="000000"/>
              </a:solidFill>
              <a:effectLst/>
              <a:uLnTx/>
              <a:uFillTx/>
              <a:latin typeface="IBM Plex Sans"/>
              <a:sym typeface="IBM Plex Sans"/>
            </a:endParaRPr>
          </a:p>
        </p:txBody>
      </p:sp>
      <p:grpSp>
        <p:nvGrpSpPr>
          <p:cNvPr id="2696" name="Group 2"/>
          <p:cNvGrpSpPr/>
          <p:nvPr/>
        </p:nvGrpSpPr>
        <p:grpSpPr>
          <a:xfrm>
            <a:off x="-146308" y="-146475"/>
            <a:ext cx="12485629" cy="7152643"/>
            <a:chOff x="0" y="0"/>
            <a:chExt cx="9364220" cy="5364480"/>
          </a:xfrm>
        </p:grpSpPr>
        <p:grpSp>
          <p:nvGrpSpPr>
            <p:cNvPr id="2663" name="Group 59"/>
            <p:cNvGrpSpPr/>
            <p:nvPr/>
          </p:nvGrpSpPr>
          <p:grpSpPr>
            <a:xfrm>
              <a:off x="338965" y="0"/>
              <a:ext cx="8686732" cy="91441"/>
              <a:chOff x="0" y="0"/>
              <a:chExt cx="8686732" cy="91440"/>
            </a:xfrm>
          </p:grpSpPr>
          <p:sp>
            <p:nvSpPr>
              <p:cNvPr id="2652" name="Straight Connector 92"/>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3" name="Straight Connector 93"/>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4" name="Straight Connector 94"/>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5" name="Straight Connector 95"/>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6" name="Straight Connector 96"/>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7" name="Straight Connector 97"/>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8" name="Straight Connector 98"/>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9" name="Straight Connector 99"/>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0" name="Straight Connector 100"/>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1" name="Straight Connector 101"/>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2" name="Straight Connector 102"/>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75" name="Group 60"/>
            <p:cNvGrpSpPr/>
            <p:nvPr/>
          </p:nvGrpSpPr>
          <p:grpSpPr>
            <a:xfrm>
              <a:off x="338965" y="5273040"/>
              <a:ext cx="8686732" cy="91441"/>
              <a:chOff x="0" y="0"/>
              <a:chExt cx="8686732" cy="91440"/>
            </a:xfrm>
          </p:grpSpPr>
          <p:sp>
            <p:nvSpPr>
              <p:cNvPr id="2664" name="Straight Connector 81"/>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5" name="Straight Connector 82"/>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6" name="Straight Connector 83"/>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7" name="Straight Connector 84"/>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8" name="Straight Connector 85"/>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9" name="Straight Connector 86"/>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0" name="Straight Connector 87"/>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1" name="Straight Connector 88"/>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2" name="Straight Connector 89"/>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3" name="Straight Connector 90"/>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4" name="Straight Connector 91"/>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85" name="Group 61"/>
            <p:cNvGrpSpPr/>
            <p:nvPr/>
          </p:nvGrpSpPr>
          <p:grpSpPr>
            <a:xfrm>
              <a:off x="0" y="338074"/>
              <a:ext cx="91441" cy="4686681"/>
              <a:chOff x="0" y="0"/>
              <a:chExt cx="91440" cy="4686681"/>
            </a:xfrm>
          </p:grpSpPr>
          <p:sp>
            <p:nvSpPr>
              <p:cNvPr id="2676" name="Straight Connector 72"/>
              <p:cNvSpPr/>
              <p:nvPr/>
            </p:nvSpPr>
            <p:spPr>
              <a:xfrm flipH="1">
                <a:off x="0" y="425576"/>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7" name="Straight Connector 73"/>
              <p:cNvSpPr/>
              <p:nvPr/>
            </p:nvSpPr>
            <p:spPr>
              <a:xfrm flipH="1">
                <a:off x="0" y="106108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8" name="Straight Connector 74"/>
              <p:cNvSpPr/>
              <p:nvPr/>
            </p:nvSpPr>
            <p:spPr>
              <a:xfrm flipH="1">
                <a:off x="0" y="170116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9" name="Straight Connector 75"/>
              <p:cNvSpPr/>
              <p:nvPr/>
            </p:nvSpPr>
            <p:spPr>
              <a:xfrm flipH="1">
                <a:off x="0" y="234277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0" name="Straight Connector 76"/>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1" name="Straight Connector 77"/>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2" name="Straight Connector 78"/>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3" name="Straight Connector 79"/>
              <p:cNvSpPr/>
              <p:nvPr/>
            </p:nvSpPr>
            <p:spPr>
              <a:xfrm flipH="1" flipV="1">
                <a:off x="0" y="-1"/>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4" name="Straight Connector 80"/>
              <p:cNvSpPr/>
              <p:nvPr/>
            </p:nvSpPr>
            <p:spPr>
              <a:xfrm flipH="1">
                <a:off x="0" y="468668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95" name="Group 62"/>
            <p:cNvGrpSpPr/>
            <p:nvPr/>
          </p:nvGrpSpPr>
          <p:grpSpPr>
            <a:xfrm>
              <a:off x="9272780" y="338073"/>
              <a:ext cx="91441" cy="4685667"/>
              <a:chOff x="0" y="0"/>
              <a:chExt cx="91440" cy="4685665"/>
            </a:xfrm>
          </p:grpSpPr>
          <p:sp>
            <p:nvSpPr>
              <p:cNvPr id="2686" name="Straight Connector 63"/>
              <p:cNvSpPr/>
              <p:nvPr/>
            </p:nvSpPr>
            <p:spPr>
              <a:xfrm flipH="1">
                <a:off x="0" y="425577"/>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7" name="Straight Connector 64"/>
              <p:cNvSpPr/>
              <p:nvPr/>
            </p:nvSpPr>
            <p:spPr>
              <a:xfrm flipH="1">
                <a:off x="0" y="106108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8" name="Straight Connector 65"/>
              <p:cNvSpPr/>
              <p:nvPr/>
            </p:nvSpPr>
            <p:spPr>
              <a:xfrm flipH="1">
                <a:off x="0" y="17011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9" name="Straight Connector 66"/>
              <p:cNvSpPr/>
              <p:nvPr/>
            </p:nvSpPr>
            <p:spPr>
              <a:xfrm flipH="1">
                <a:off x="0" y="234124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0" name="Straight Connector 67"/>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1" name="Straight Connector 68"/>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2" name="Straight Connector 69"/>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3" name="Straight Connector 70"/>
              <p:cNvSpPr/>
              <p:nvPr/>
            </p:nvSpPr>
            <p:spPr>
              <a:xfrm flipH="1" flipV="1">
                <a:off x="0" y="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4" name="Straight Connector 71"/>
              <p:cNvSpPr/>
              <p:nvPr/>
            </p:nvSpPr>
            <p:spPr>
              <a:xfrm flipH="1">
                <a:off x="0" y="46856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sp>
        <p:nvSpPr>
          <p:cNvPr id="2698" name="Outcomes…"/>
          <p:cNvSpPr txBox="1"/>
          <p:nvPr/>
        </p:nvSpPr>
        <p:spPr>
          <a:xfrm>
            <a:off x="3258265" y="1563559"/>
            <a:ext cx="4876688" cy="1554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lang="en-US" sz="1600" b="0" i="0" u="none" strike="noStrike" kern="0" cap="none" spc="0" normalizeH="0" baseline="0" noProof="0" dirty="0">
                <a:ln>
                  <a:noFill/>
                </a:ln>
                <a:solidFill>
                  <a:srgbClr val="000000"/>
                </a:solidFill>
                <a:effectLst/>
                <a:uLnTx/>
                <a:uFillTx/>
                <a:latin typeface="IBM Plex Sans Medium"/>
                <a:sym typeface="IBM Plex Sans Medium"/>
              </a:rPr>
              <a:t>Workshop </a:t>
            </a:r>
            <a:r>
              <a:rPr kumimoji="0" sz="1600" b="0" i="0" u="none" strike="noStrike" kern="0" cap="none" spc="0" normalizeH="0" baseline="0" noProof="0" dirty="0">
                <a:ln>
                  <a:noFill/>
                </a:ln>
                <a:solidFill>
                  <a:srgbClr val="000000"/>
                </a:solidFill>
                <a:effectLst/>
                <a:uLnTx/>
                <a:uFillTx/>
                <a:latin typeface="IBM Plex Sans Medium"/>
                <a:sym typeface="IBM Plex Sans Medium"/>
              </a:rPr>
              <a:t>Outcomes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Generate prioritized list of use case</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Align Business and IT on a single use case to be explored in a Proof of Experience</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sz="1333" b="0" i="0" u="none" strike="noStrike" kern="0" cap="none" spc="0" normalizeH="0" baseline="0" noProof="0" dirty="0">
                <a:ln>
                  <a:noFill/>
                </a:ln>
                <a:solidFill>
                  <a:srgbClr val="000000"/>
                </a:solidFill>
                <a:effectLst/>
                <a:uLnTx/>
                <a:uFillTx/>
                <a:latin typeface="IBM Plex Sans Light"/>
                <a:sym typeface="IBM Plex Sans Light"/>
              </a:rPr>
              <a:t>Business opportunity statement and potential value</a:t>
            </a:r>
          </a:p>
        </p:txBody>
      </p:sp>
      <p:sp>
        <p:nvSpPr>
          <p:cNvPr id="2701" name="What is needed from the Client…"/>
          <p:cNvSpPr txBox="1"/>
          <p:nvPr/>
        </p:nvSpPr>
        <p:spPr>
          <a:xfrm>
            <a:off x="3258265" y="3071276"/>
            <a:ext cx="4876688" cy="1554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sz="1600" b="0" i="0" u="none" strike="noStrike" kern="0" cap="none" spc="0" normalizeH="0" baseline="0" noProof="0" dirty="0">
                <a:ln>
                  <a:noFill/>
                </a:ln>
                <a:solidFill>
                  <a:srgbClr val="000000"/>
                </a:solidFill>
                <a:effectLst/>
                <a:uLnTx/>
                <a:uFillTx/>
                <a:latin typeface="IBM Plex Sans Medium"/>
                <a:sym typeface="IBM Plex Sans Medium"/>
              </a:rPr>
              <a:t>What </a:t>
            </a:r>
            <a:r>
              <a:rPr kumimoji="0" lang="en-US" sz="1600" b="0" i="0" u="none" strike="noStrike" kern="0" cap="none" spc="0" normalizeH="0" baseline="0" noProof="0" dirty="0">
                <a:ln>
                  <a:noFill/>
                </a:ln>
                <a:solidFill>
                  <a:srgbClr val="000000"/>
                </a:solidFill>
                <a:effectLst/>
                <a:uLnTx/>
                <a:uFillTx/>
                <a:latin typeface="IBM Plex Sans Medium"/>
                <a:sym typeface="IBM Plex Sans Medium"/>
              </a:rPr>
              <a:t>we need from you:</a:t>
            </a:r>
            <a:endParaRPr kumimoji="0" sz="1600" b="0" i="0" u="none" strike="noStrike" kern="0" cap="none" spc="0" normalizeH="0" baseline="0" noProof="0" dirty="0">
              <a:ln>
                <a:noFill/>
              </a:ln>
              <a:solidFill>
                <a:srgbClr val="000000"/>
              </a:solidFill>
              <a:effectLst/>
              <a:uLnTx/>
              <a:uFillTx/>
              <a:latin typeface="IBM Plex Sans Medium"/>
              <a:sym typeface="IBM Plex Sans Medium"/>
            </a:endParaRP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sz="1333" b="0" i="0" u="none" strike="noStrike" kern="0" cap="none" spc="0" normalizeH="0" baseline="0" noProof="0" dirty="0">
                <a:ln>
                  <a:noFill/>
                </a:ln>
                <a:solidFill>
                  <a:srgbClr val="000000"/>
                </a:solidFill>
                <a:effectLst/>
                <a:uLnTx/>
                <a:uFillTx/>
                <a:latin typeface="IBM Plex Sans Light"/>
                <a:sym typeface="IBM Plex Sans Light"/>
              </a:rPr>
              <a:t>Ideas </a:t>
            </a:r>
            <a:r>
              <a:rPr kumimoji="0" lang="en-US" sz="1333" b="0" i="0" u="none" strike="noStrike" kern="0" cap="none" spc="0" normalizeH="0" baseline="0" noProof="0" dirty="0">
                <a:ln>
                  <a:noFill/>
                </a:ln>
                <a:solidFill>
                  <a:srgbClr val="000000"/>
                </a:solidFill>
                <a:effectLst/>
                <a:uLnTx/>
                <a:uFillTx/>
                <a:latin typeface="IBM Plex Sans Light"/>
                <a:sym typeface="IBM Plex Sans Light"/>
              </a:rPr>
              <a:t>for</a:t>
            </a:r>
            <a:r>
              <a:rPr kumimoji="0" sz="1333" b="0" i="0" u="none" strike="noStrike" kern="0" cap="none" spc="0" normalizeH="0" baseline="0" noProof="0" dirty="0">
                <a:ln>
                  <a:noFill/>
                </a:ln>
                <a:solidFill>
                  <a:srgbClr val="000000"/>
                </a:solidFill>
                <a:effectLst/>
                <a:uLnTx/>
                <a:uFillTx/>
                <a:latin typeface="IBM Plex Sans Light"/>
                <a:sym typeface="IBM Plex Sans Light"/>
              </a:rPr>
              <a:t> leveraging </a:t>
            </a:r>
            <a:r>
              <a:rPr kumimoji="0" lang="en-US" sz="1333" b="0" i="0" u="none" strike="noStrike" kern="0" cap="none" spc="0" normalizeH="0" baseline="0" noProof="0" dirty="0">
                <a:ln>
                  <a:noFill/>
                </a:ln>
                <a:solidFill>
                  <a:srgbClr val="000000"/>
                </a:solidFill>
                <a:effectLst/>
                <a:uLnTx/>
                <a:uFillTx/>
                <a:latin typeface="IBM Plex Sans Light"/>
                <a:sym typeface="IBM Plex Sans Light"/>
              </a:rPr>
              <a:t>Generative AI</a:t>
            </a:r>
            <a:r>
              <a:rPr kumimoji="0" sz="1333" b="0" i="0" u="none" strike="noStrike" kern="0" cap="none" spc="0" normalizeH="0" baseline="0" noProof="0" dirty="0">
                <a:ln>
                  <a:noFill/>
                </a:ln>
                <a:solidFill>
                  <a:srgbClr val="000000"/>
                </a:solidFill>
                <a:effectLst/>
                <a:uLnTx/>
                <a:uFillTx/>
                <a:latin typeface="IBM Plex Sans Light"/>
                <a:sym typeface="IBM Plex Sans Light"/>
              </a:rPr>
              <a:t> to support</a:t>
            </a:r>
            <a:br>
              <a:rPr kumimoji="0" sz="1333" b="0" i="0" u="none" strike="noStrike" kern="0" cap="none" spc="0" normalizeH="0" baseline="0" noProof="0" dirty="0">
                <a:ln>
                  <a:noFill/>
                </a:ln>
                <a:solidFill>
                  <a:srgbClr val="000000"/>
                </a:solidFill>
                <a:effectLst/>
                <a:uLnTx/>
                <a:uFillTx/>
                <a:latin typeface="IBM Plex Sans Light"/>
                <a:sym typeface="IBM Plex Sans Light"/>
              </a:rPr>
            </a:br>
            <a:r>
              <a:rPr kumimoji="0" sz="1333" b="0" i="0" u="none" strike="noStrike" kern="0" cap="none" spc="0" normalizeH="0" baseline="0" noProof="0" dirty="0">
                <a:ln>
                  <a:noFill/>
                </a:ln>
                <a:solidFill>
                  <a:srgbClr val="000000"/>
                </a:solidFill>
                <a:effectLst/>
                <a:uLnTx/>
                <a:uFillTx/>
                <a:latin typeface="IBM Plex Sans Light"/>
                <a:sym typeface="IBM Plex Sans Light"/>
              </a:rPr>
              <a:t>business priorities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4 to 8 workshop participants (ideally) spanning Line of Business, IT/Development and Leadership</a:t>
            </a:r>
            <a:endParaRPr kumimoji="0" sz="1333"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3" name="Potential Activities…">
            <a:extLst>
              <a:ext uri="{FF2B5EF4-FFF2-40B4-BE49-F238E27FC236}">
                <a16:creationId xmlns:a16="http://schemas.microsoft.com/office/drawing/2014/main" id="{FC858796-BD40-14AE-2FB8-AB21DE7C853D}"/>
              </a:ext>
            </a:extLst>
          </p:cNvPr>
          <p:cNvSpPr txBox="1"/>
          <p:nvPr/>
        </p:nvSpPr>
        <p:spPr>
          <a:xfrm>
            <a:off x="3258268" y="4511112"/>
            <a:ext cx="4762777" cy="2270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sz="1600" b="0" i="0" u="none" strike="noStrike" kern="0" cap="none" spc="0" normalizeH="0" baseline="0" noProof="0" dirty="0">
                <a:ln>
                  <a:noFill/>
                </a:ln>
                <a:solidFill>
                  <a:srgbClr val="000000"/>
                </a:solidFill>
                <a:effectLst/>
                <a:uLnTx/>
                <a:uFillTx/>
                <a:latin typeface="IBM Plex Sans Medium"/>
                <a:sym typeface="IBM Plex Sans Medium"/>
              </a:rPr>
              <a:t>Potential Activities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AI Landscape</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Generative AI Creativity Matrix</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Business Value Prioritization</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Business and Technical Feasibility Assessment</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Use Case Prioritization Matrix</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Business Opportunity Statement </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endParaRPr kumimoji="0" sz="1200" b="0" i="0" u="none" strike="noStrike" kern="0" cap="none" spc="0" normalizeH="0" baseline="0" noProof="0" dirty="0">
              <a:ln>
                <a:noFill/>
              </a:ln>
              <a:solidFill>
                <a:srgbClr val="000000"/>
              </a:solidFill>
              <a:effectLst/>
              <a:uLnTx/>
              <a:uFillTx/>
              <a:latin typeface="IBM Plex Sans Light"/>
              <a:sym typeface="IBM Plex Sans Light"/>
            </a:endParaRPr>
          </a:p>
        </p:txBody>
      </p:sp>
      <p:pic>
        <p:nvPicPr>
          <p:cNvPr id="5" name="Picture 4" descr="A person writing on a white board&#10;&#10;Description automatically generated">
            <a:extLst>
              <a:ext uri="{FF2B5EF4-FFF2-40B4-BE49-F238E27FC236}">
                <a16:creationId xmlns:a16="http://schemas.microsoft.com/office/drawing/2014/main" id="{B4D0317D-E9F7-A58B-662C-81C3CBF6532D}"/>
              </a:ext>
            </a:extLst>
          </p:cNvPr>
          <p:cNvPicPr>
            <a:picLocks noChangeAspect="1"/>
          </p:cNvPicPr>
          <p:nvPr/>
        </p:nvPicPr>
        <p:blipFill rotWithShape="1">
          <a:blip r:embed="rId3">
            <a:extLst>
              <a:ext uri="{28A0092B-C50C-407E-A947-70E740481C1C}">
                <a14:useLocalDpi xmlns:a14="http://schemas.microsoft.com/office/drawing/2010/main" val="0"/>
              </a:ext>
            </a:extLst>
          </a:blip>
          <a:srcRect b="-59"/>
          <a:stretch/>
        </p:blipFill>
        <p:spPr>
          <a:xfrm>
            <a:off x="8808756" y="-12569"/>
            <a:ext cx="3408645" cy="6912864"/>
          </a:xfrm>
          <a:prstGeom prst="rect">
            <a:avLst/>
          </a:prstGeom>
        </p:spPr>
      </p:pic>
      <p:sp>
        <p:nvSpPr>
          <p:cNvPr id="2" name="Footer Placeholder 3">
            <a:extLst>
              <a:ext uri="{FF2B5EF4-FFF2-40B4-BE49-F238E27FC236}">
                <a16:creationId xmlns:a16="http://schemas.microsoft.com/office/drawing/2014/main" id="{CF819648-14C3-A746-69BF-B8CF6CC11BD5}"/>
              </a:ext>
            </a:extLst>
          </p:cNvPr>
          <p:cNvSpPr txBox="1"/>
          <p:nvPr/>
        </p:nvSpPr>
        <p:spPr>
          <a:xfrm>
            <a:off x="304889" y="6450370"/>
            <a:ext cx="5486313"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solidFill>
                  <a:srgbClr val="000000"/>
                </a:solidFill>
                <a:latin typeface="+mn-lt"/>
                <a:ea typeface="+mn-ea"/>
                <a:cs typeface="+mn-cs"/>
                <a:sym typeface="IBM Plex Sans"/>
              </a:defRPr>
            </a:lvl1pPr>
          </a:lstStyle>
          <a:p>
            <a:pPr defTabSz="914632" hangingPunct="0"/>
            <a:r>
              <a:rPr sz="800" kern="0" dirty="0">
                <a:latin typeface="IBM Plex Sans"/>
              </a:rPr>
              <a:t>© 202</a:t>
            </a:r>
            <a:r>
              <a:rPr lang="en-US" sz="800" kern="0" dirty="0">
                <a:latin typeface="IBM Plex Sans"/>
              </a:rPr>
              <a:t>4</a:t>
            </a:r>
            <a:r>
              <a:rPr sz="800" kern="0" dirty="0">
                <a:latin typeface="IBM Plex Sans"/>
              </a:rPr>
              <a:t> IBM Corporation</a:t>
            </a:r>
          </a:p>
        </p:txBody>
      </p:sp>
      <p:sp>
        <p:nvSpPr>
          <p:cNvPr id="4" name="Title 1">
            <a:extLst>
              <a:ext uri="{FF2B5EF4-FFF2-40B4-BE49-F238E27FC236}">
                <a16:creationId xmlns:a16="http://schemas.microsoft.com/office/drawing/2014/main" id="{2AA7E8E0-C880-9568-FE5C-B0194E4BE961}"/>
              </a:ext>
            </a:extLst>
          </p:cNvPr>
          <p:cNvSpPr txBox="1">
            <a:spLocks/>
          </p:cNvSpPr>
          <p:nvPr/>
        </p:nvSpPr>
        <p:spPr>
          <a:xfrm>
            <a:off x="304889" y="246621"/>
            <a:ext cx="11430760" cy="413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2000" b="1" i="0" u="none" strike="noStrike" kern="0" cap="none" spc="0" normalizeH="0" baseline="0" noProof="0" dirty="0">
                <a:ln>
                  <a:noFill/>
                </a:ln>
                <a:solidFill>
                  <a:srgbClr val="0F62FE">
                    <a:lumMod val="75000"/>
                  </a:srgbClr>
                </a:solidFill>
                <a:effectLst/>
                <a:uLnTx/>
                <a:uFillTx/>
                <a:latin typeface="IBM Plex Sans SemiBold" panose="020B0503050203000203" pitchFamily="34" charset="0"/>
                <a:ea typeface="+mj-ea"/>
                <a:cs typeface="+mj-cs"/>
                <a:sym typeface="IBM Plex Sans Light"/>
              </a:rPr>
              <a:t>x</a:t>
            </a:r>
            <a:r>
              <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0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Pilot</a:t>
            </a:r>
            <a:r>
              <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0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Program</a:t>
            </a:r>
          </a:p>
          <a:p>
            <a:pPr marL="0" marR="0" lvl="0" indent="0" algn="l" defTabSz="1218956"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BF619A1D-8C2D-1D9C-130A-51002417CC4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748000" y="-2201"/>
            <a:ext cx="3816000" cy="6864096"/>
          </a:xfrm>
          <a:prstGeom prst="rect">
            <a:avLst/>
          </a:prstGeom>
          <a:noFill/>
        </p:spPr>
      </p:pic>
      <p:sp>
        <p:nvSpPr>
          <p:cNvPr id="8" name="Rectangle 7">
            <a:extLst>
              <a:ext uri="{FF2B5EF4-FFF2-40B4-BE49-F238E27FC236}">
                <a16:creationId xmlns:a16="http://schemas.microsoft.com/office/drawing/2014/main" id="{2892B17C-7CD4-881C-AA90-EEE12DAF57CC}"/>
              </a:ext>
            </a:extLst>
          </p:cNvPr>
          <p:cNvSpPr/>
          <p:nvPr/>
        </p:nvSpPr>
        <p:spPr>
          <a:xfrm>
            <a:off x="0" y="8600"/>
            <a:ext cx="8779102" cy="6850486"/>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685982"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IBM Plex Sans Medium"/>
              <a:ea typeface="IBM Plex Sans Medium"/>
              <a:cs typeface="IBM Plex Sans Medium"/>
              <a:sym typeface="IBM Plex Sans Medium"/>
            </a:endParaRPr>
          </a:p>
        </p:txBody>
      </p:sp>
      <p:sp>
        <p:nvSpPr>
          <p:cNvPr id="2651" name="Slide Number Placeholder"/>
          <p:cNvSpPr txBox="1">
            <a:spLocks noGrp="1"/>
          </p:cNvSpPr>
          <p:nvPr>
            <p:ph type="sldNum" sz="quarter" idx="2"/>
          </p:nvPr>
        </p:nvSpPr>
        <p:spPr>
          <a:xfrm>
            <a:off x="11826197" y="6450369"/>
            <a:ext cx="60914" cy="12311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620" rtl="0" eaLnBrk="1" fontAlgn="auto" latinLnBrk="0" hangingPunct="0">
              <a:lnSpc>
                <a:spcPct val="100000"/>
              </a:lnSpc>
              <a:spcBef>
                <a:spcPts val="0"/>
              </a:spcBef>
              <a:spcAft>
                <a:spcPts val="0"/>
              </a:spcAft>
              <a:buClrTx/>
              <a:buSzTx/>
              <a:buFontTx/>
              <a:buNone/>
              <a:tabLst/>
              <a:defRPr/>
            </a:pPr>
            <a:fld id="{86CB4B4D-7CA3-9044-876B-883B54F8677D}" type="slidenum">
              <a:rPr kumimoji="0" sz="800" b="0" i="0" u="none" strike="noStrike" kern="0" cap="none" spc="0" normalizeH="0" baseline="0" noProof="0">
                <a:ln>
                  <a:noFill/>
                </a:ln>
                <a:solidFill>
                  <a:srgbClr val="000000"/>
                </a:solidFill>
                <a:effectLst/>
                <a:uLnTx/>
                <a:uFillTx/>
                <a:latin typeface="IBM Plex Sans"/>
                <a:sym typeface="IBM Plex Sans"/>
              </a:rPr>
              <a:pPr marL="0" marR="0" lvl="0" indent="0" algn="r" defTabSz="914620" rtl="0" eaLnBrk="1" fontAlgn="auto" latinLnBrk="0" hangingPunct="0">
                <a:lnSpc>
                  <a:spcPct val="100000"/>
                </a:lnSpc>
                <a:spcBef>
                  <a:spcPts val="0"/>
                </a:spcBef>
                <a:spcAft>
                  <a:spcPts val="0"/>
                </a:spcAft>
                <a:buClrTx/>
                <a:buSzTx/>
                <a:buFontTx/>
                <a:buNone/>
                <a:tabLst/>
                <a:defRPr/>
              </a:pPr>
              <a:t>12</a:t>
            </a:fld>
            <a:endParaRPr kumimoji="0" sz="800" b="0" i="0" u="none" strike="noStrike" kern="0" cap="none" spc="0" normalizeH="0" baseline="0" noProof="0">
              <a:ln>
                <a:noFill/>
              </a:ln>
              <a:solidFill>
                <a:srgbClr val="000000"/>
              </a:solidFill>
              <a:effectLst/>
              <a:uLnTx/>
              <a:uFillTx/>
              <a:latin typeface="IBM Plex Sans"/>
              <a:sym typeface="IBM Plex Sans"/>
            </a:endParaRPr>
          </a:p>
        </p:txBody>
      </p:sp>
      <p:grpSp>
        <p:nvGrpSpPr>
          <p:cNvPr id="2696" name="Group 2"/>
          <p:cNvGrpSpPr/>
          <p:nvPr/>
        </p:nvGrpSpPr>
        <p:grpSpPr>
          <a:xfrm>
            <a:off x="-146308" y="-146475"/>
            <a:ext cx="12485629" cy="7152643"/>
            <a:chOff x="0" y="0"/>
            <a:chExt cx="9364220" cy="5364480"/>
          </a:xfrm>
        </p:grpSpPr>
        <p:grpSp>
          <p:nvGrpSpPr>
            <p:cNvPr id="2663" name="Group 59"/>
            <p:cNvGrpSpPr/>
            <p:nvPr/>
          </p:nvGrpSpPr>
          <p:grpSpPr>
            <a:xfrm>
              <a:off x="338965" y="0"/>
              <a:ext cx="8686732" cy="91441"/>
              <a:chOff x="0" y="0"/>
              <a:chExt cx="8686732" cy="91440"/>
            </a:xfrm>
          </p:grpSpPr>
          <p:sp>
            <p:nvSpPr>
              <p:cNvPr id="2652" name="Straight Connector 92"/>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3" name="Straight Connector 93"/>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4" name="Straight Connector 94"/>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5" name="Straight Connector 95"/>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6" name="Straight Connector 96"/>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7" name="Straight Connector 97"/>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8" name="Straight Connector 98"/>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9" name="Straight Connector 99"/>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0" name="Straight Connector 100"/>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1" name="Straight Connector 101"/>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2" name="Straight Connector 102"/>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75" name="Group 60"/>
            <p:cNvGrpSpPr/>
            <p:nvPr/>
          </p:nvGrpSpPr>
          <p:grpSpPr>
            <a:xfrm>
              <a:off x="338965" y="5273040"/>
              <a:ext cx="8686732" cy="91441"/>
              <a:chOff x="0" y="0"/>
              <a:chExt cx="8686732" cy="91440"/>
            </a:xfrm>
          </p:grpSpPr>
          <p:sp>
            <p:nvSpPr>
              <p:cNvPr id="2664" name="Straight Connector 81"/>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5" name="Straight Connector 82"/>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6" name="Straight Connector 83"/>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7" name="Straight Connector 84"/>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8" name="Straight Connector 85"/>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9" name="Straight Connector 86"/>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0" name="Straight Connector 87"/>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1" name="Straight Connector 88"/>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2" name="Straight Connector 89"/>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3" name="Straight Connector 90"/>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4" name="Straight Connector 91"/>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85" name="Group 61"/>
            <p:cNvGrpSpPr/>
            <p:nvPr/>
          </p:nvGrpSpPr>
          <p:grpSpPr>
            <a:xfrm>
              <a:off x="0" y="338074"/>
              <a:ext cx="91441" cy="4686681"/>
              <a:chOff x="0" y="0"/>
              <a:chExt cx="91440" cy="4686681"/>
            </a:xfrm>
          </p:grpSpPr>
          <p:sp>
            <p:nvSpPr>
              <p:cNvPr id="2676" name="Straight Connector 72"/>
              <p:cNvSpPr/>
              <p:nvPr/>
            </p:nvSpPr>
            <p:spPr>
              <a:xfrm flipH="1">
                <a:off x="0" y="425576"/>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7" name="Straight Connector 73"/>
              <p:cNvSpPr/>
              <p:nvPr/>
            </p:nvSpPr>
            <p:spPr>
              <a:xfrm flipH="1">
                <a:off x="0" y="106108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8" name="Straight Connector 74"/>
              <p:cNvSpPr/>
              <p:nvPr/>
            </p:nvSpPr>
            <p:spPr>
              <a:xfrm flipH="1">
                <a:off x="0" y="170116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9" name="Straight Connector 75"/>
              <p:cNvSpPr/>
              <p:nvPr/>
            </p:nvSpPr>
            <p:spPr>
              <a:xfrm flipH="1">
                <a:off x="0" y="234277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0" name="Straight Connector 76"/>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1" name="Straight Connector 77"/>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2" name="Straight Connector 78"/>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3" name="Straight Connector 79"/>
              <p:cNvSpPr/>
              <p:nvPr/>
            </p:nvSpPr>
            <p:spPr>
              <a:xfrm flipH="1" flipV="1">
                <a:off x="0" y="-1"/>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4" name="Straight Connector 80"/>
              <p:cNvSpPr/>
              <p:nvPr/>
            </p:nvSpPr>
            <p:spPr>
              <a:xfrm flipH="1">
                <a:off x="0" y="468668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95" name="Group 62"/>
            <p:cNvGrpSpPr/>
            <p:nvPr/>
          </p:nvGrpSpPr>
          <p:grpSpPr>
            <a:xfrm>
              <a:off x="9272780" y="338073"/>
              <a:ext cx="91441" cy="4685667"/>
              <a:chOff x="0" y="0"/>
              <a:chExt cx="91440" cy="4685665"/>
            </a:xfrm>
          </p:grpSpPr>
          <p:sp>
            <p:nvSpPr>
              <p:cNvPr id="2686" name="Straight Connector 63"/>
              <p:cNvSpPr/>
              <p:nvPr/>
            </p:nvSpPr>
            <p:spPr>
              <a:xfrm flipH="1">
                <a:off x="0" y="425577"/>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7" name="Straight Connector 64"/>
              <p:cNvSpPr/>
              <p:nvPr/>
            </p:nvSpPr>
            <p:spPr>
              <a:xfrm flipH="1">
                <a:off x="0" y="106108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8" name="Straight Connector 65"/>
              <p:cNvSpPr/>
              <p:nvPr/>
            </p:nvSpPr>
            <p:spPr>
              <a:xfrm flipH="1">
                <a:off x="0" y="17011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9" name="Straight Connector 66"/>
              <p:cNvSpPr/>
              <p:nvPr/>
            </p:nvSpPr>
            <p:spPr>
              <a:xfrm flipH="1">
                <a:off x="0" y="234124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0" name="Straight Connector 67"/>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1" name="Straight Connector 68"/>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2" name="Straight Connector 69"/>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3" name="Straight Connector 70"/>
              <p:cNvSpPr/>
              <p:nvPr/>
            </p:nvSpPr>
            <p:spPr>
              <a:xfrm flipH="1" flipV="1">
                <a:off x="0" y="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4" name="Straight Connector 71"/>
              <p:cNvSpPr/>
              <p:nvPr/>
            </p:nvSpPr>
            <p:spPr>
              <a:xfrm flipH="1">
                <a:off x="0" y="46856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sp>
        <p:nvSpPr>
          <p:cNvPr id="2698" name="Outcomes…"/>
          <p:cNvSpPr txBox="1"/>
          <p:nvPr/>
        </p:nvSpPr>
        <p:spPr>
          <a:xfrm>
            <a:off x="3257422" y="1591409"/>
            <a:ext cx="5086405" cy="2047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lang="en-US" sz="1600" b="0" i="0" u="none" strike="noStrike" kern="0" cap="none" spc="0" normalizeH="0" baseline="0" noProof="0" dirty="0">
                <a:ln>
                  <a:noFill/>
                </a:ln>
                <a:solidFill>
                  <a:srgbClr val="000000"/>
                </a:solidFill>
                <a:effectLst/>
                <a:uLnTx/>
                <a:uFillTx/>
                <a:latin typeface="IBM Plex Sans Medium"/>
                <a:sym typeface="IBM Plex Sans Medium"/>
              </a:rPr>
              <a:t>Workshop </a:t>
            </a:r>
            <a:r>
              <a:rPr kumimoji="0" sz="1600" b="0" i="0" u="none" strike="noStrike" kern="0" cap="none" spc="0" normalizeH="0" baseline="0" noProof="0" dirty="0">
                <a:ln>
                  <a:noFill/>
                </a:ln>
                <a:solidFill>
                  <a:srgbClr val="000000"/>
                </a:solidFill>
                <a:effectLst/>
                <a:uLnTx/>
                <a:uFillTx/>
                <a:latin typeface="IBM Plex Sans Medium"/>
                <a:sym typeface="IBM Plex Sans Medium"/>
              </a:rPr>
              <a:t>Outcomes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Understand of how Generative AI could </a:t>
            </a:r>
            <a:r>
              <a:rPr lang="en-US" sz="1333" kern="0" dirty="0">
                <a:solidFill>
                  <a:srgbClr val="000000"/>
                </a:solidFill>
                <a:latin typeface="IBM Plex Sans Light"/>
                <a:sym typeface="IBM Plex Sans Light"/>
              </a:rPr>
              <a:t>fulfill</a:t>
            </a:r>
            <a:r>
              <a:rPr kumimoji="0" lang="en-US" sz="1333" b="0" i="0" u="none" strike="noStrike" kern="0" cap="none" spc="0" normalizeH="0" baseline="0" noProof="0" dirty="0">
                <a:ln>
                  <a:noFill/>
                </a:ln>
                <a:solidFill>
                  <a:srgbClr val="000000"/>
                </a:solidFill>
                <a:effectLst/>
                <a:uLnTx/>
                <a:uFillTx/>
                <a:latin typeface="IBM Plex Sans Light"/>
                <a:sym typeface="IBM Plex Sans Light"/>
              </a:rPr>
              <a:t> your use case</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Identify what data is needed, how we’ll get it and the risks associated</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Discovering workflows, business processes, and integration requirements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How we’ll use model tuning to achieve your outcome</a:t>
            </a:r>
          </a:p>
        </p:txBody>
      </p:sp>
      <p:sp>
        <p:nvSpPr>
          <p:cNvPr id="2701" name="What is needed from the Client…"/>
          <p:cNvSpPr txBox="1"/>
          <p:nvPr/>
        </p:nvSpPr>
        <p:spPr>
          <a:xfrm>
            <a:off x="3257417" y="3546257"/>
            <a:ext cx="4876688" cy="155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sz="1600" b="0" i="0" u="none" strike="noStrike" kern="0" cap="none" spc="0" normalizeH="0" baseline="0" noProof="0" dirty="0">
                <a:ln>
                  <a:noFill/>
                </a:ln>
                <a:solidFill>
                  <a:srgbClr val="000000"/>
                </a:solidFill>
                <a:effectLst/>
                <a:uLnTx/>
                <a:uFillTx/>
                <a:latin typeface="IBM Plex Sans Medium"/>
                <a:sym typeface="IBM Plex Sans Medium"/>
              </a:rPr>
              <a:t>What </a:t>
            </a:r>
            <a:r>
              <a:rPr kumimoji="0" lang="en-US" sz="1600" b="0" i="0" u="none" strike="noStrike" kern="0" cap="none" spc="0" normalizeH="0" baseline="0" noProof="0" dirty="0">
                <a:ln>
                  <a:noFill/>
                </a:ln>
                <a:solidFill>
                  <a:srgbClr val="000000"/>
                </a:solidFill>
                <a:effectLst/>
                <a:uLnTx/>
                <a:uFillTx/>
                <a:latin typeface="IBM Plex Sans Medium"/>
                <a:sym typeface="IBM Plex Sans Medium"/>
              </a:rPr>
              <a:t>we need from you:</a:t>
            </a:r>
            <a:endParaRPr kumimoji="0" sz="1600" b="0" i="0" u="none" strike="noStrike" kern="0" cap="none" spc="0" normalizeH="0" baseline="0" noProof="0" dirty="0">
              <a:ln>
                <a:noFill/>
              </a:ln>
              <a:solidFill>
                <a:srgbClr val="000000"/>
              </a:solidFill>
              <a:effectLst/>
              <a:uLnTx/>
              <a:uFillTx/>
              <a:latin typeface="IBM Plex Sans Medium"/>
              <a:sym typeface="IBM Plex Sans Medium"/>
            </a:endParaRP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Understanding of your processes, data and IT systems related to your selected use case</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4 to 8 workshop participants (ideally) spanning Line of Business, IT and Data Scientists </a:t>
            </a:r>
          </a:p>
        </p:txBody>
      </p:sp>
      <p:sp>
        <p:nvSpPr>
          <p:cNvPr id="3" name="Potential Activities…">
            <a:extLst>
              <a:ext uri="{FF2B5EF4-FFF2-40B4-BE49-F238E27FC236}">
                <a16:creationId xmlns:a16="http://schemas.microsoft.com/office/drawing/2014/main" id="{FC858796-BD40-14AE-2FB8-AB21DE7C853D}"/>
              </a:ext>
            </a:extLst>
          </p:cNvPr>
          <p:cNvSpPr txBox="1"/>
          <p:nvPr/>
        </p:nvSpPr>
        <p:spPr>
          <a:xfrm>
            <a:off x="3257417" y="5049587"/>
            <a:ext cx="4762777" cy="1800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sz="1600" b="0" i="0" u="none" strike="noStrike" kern="0" cap="none" spc="0" normalizeH="0" baseline="0" noProof="0" dirty="0">
                <a:ln>
                  <a:noFill/>
                </a:ln>
                <a:solidFill>
                  <a:srgbClr val="000000"/>
                </a:solidFill>
                <a:effectLst/>
                <a:uLnTx/>
                <a:uFillTx/>
                <a:latin typeface="IBM Plex Sans Medium"/>
                <a:sym typeface="IBM Plex Sans Medium"/>
              </a:rPr>
              <a:t>Potential Activities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As-Is Scenario, To-Be Scenarios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Prompt Tuning Exploration</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Data Deep Dive</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Data Summary</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Value Statement</a:t>
            </a:r>
          </a:p>
        </p:txBody>
      </p:sp>
      <p:sp>
        <p:nvSpPr>
          <p:cNvPr id="6" name="Title">
            <a:extLst>
              <a:ext uri="{FF2B5EF4-FFF2-40B4-BE49-F238E27FC236}">
                <a16:creationId xmlns:a16="http://schemas.microsoft.com/office/drawing/2014/main" id="{37CE4C2D-BC57-46A9-00A0-F018D247EF14}"/>
              </a:ext>
            </a:extLst>
          </p:cNvPr>
          <p:cNvSpPr txBox="1">
            <a:spLocks/>
          </p:cNvSpPr>
          <p:nvPr/>
        </p:nvSpPr>
        <p:spPr>
          <a:xfrm>
            <a:off x="280177" y="322525"/>
            <a:ext cx="6189507" cy="872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1pPr>
            <a:lvl2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2pPr>
            <a:lvl3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3pPr>
            <a:lvl4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4pPr>
            <a:lvl5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5pPr>
            <a:lvl6pPr marL="0" marR="0" indent="362568"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6pPr>
            <a:lvl7pPr marL="0" marR="0" indent="725139"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7pPr>
            <a:lvl8pPr marL="0" marR="0" indent="108770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8pPr>
            <a:lvl9pPr marL="0" marR="0" indent="145027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9pPr>
          </a:lstStyle>
          <a:p>
            <a:pPr marL="0" marR="0" lvl="0" indent="0" algn="l" defTabSz="1219170" rtl="0" eaLnBrk="1" fontAlgn="auto" latinLnBrk="0" hangingPunct="1">
              <a:lnSpc>
                <a:spcPct val="90000"/>
              </a:lnSpc>
              <a:spcBef>
                <a:spcPts val="0"/>
              </a:spcBef>
              <a:spcAft>
                <a:spcPts val="0"/>
              </a:spcAft>
              <a:buClrTx/>
              <a:buSzTx/>
              <a:buFontTx/>
              <a:buNone/>
              <a:tabLst/>
              <a:defRPr/>
            </a:pPr>
            <a:br>
              <a:rPr kumimoji="0" lang="en-US" sz="2667" b="0" i="0" u="none" strike="noStrike" kern="0" cap="none" spc="0" normalizeH="0" baseline="0" noProof="0" dirty="0">
                <a:ln>
                  <a:noFill/>
                </a:ln>
                <a:solidFill>
                  <a:srgbClr val="000000"/>
                </a:solidFill>
                <a:effectLst/>
                <a:uLnTx/>
                <a:uFillTx/>
                <a:latin typeface="IBM Plex Sans Medium"/>
                <a:sym typeface="IBM Plex Sans Medium"/>
              </a:rPr>
            </a:br>
            <a:r>
              <a:rPr kumimoji="0" lang="en-US" sz="2667" b="0" i="0" u="none" strike="noStrike" kern="0" cap="none" spc="0" normalizeH="0" baseline="0" noProof="0" dirty="0">
                <a:ln>
                  <a:noFill/>
                </a:ln>
                <a:solidFill>
                  <a:srgbClr val="000000"/>
                </a:solidFill>
                <a:effectLst/>
                <a:uLnTx/>
                <a:uFillTx/>
                <a:latin typeface="IBM Plex Sans Medium"/>
                <a:sym typeface="IBM Plex Sans Medium"/>
              </a:rPr>
              <a:t>Solution Discovery Workshop</a:t>
            </a:r>
          </a:p>
        </p:txBody>
      </p:sp>
      <p:sp>
        <p:nvSpPr>
          <p:cNvPr id="9" name="Text Placeholder 1">
            <a:extLst>
              <a:ext uri="{FF2B5EF4-FFF2-40B4-BE49-F238E27FC236}">
                <a16:creationId xmlns:a16="http://schemas.microsoft.com/office/drawing/2014/main" id="{81DE7A5F-E47A-9727-ECAF-95613038B764}"/>
              </a:ext>
            </a:extLst>
          </p:cNvPr>
          <p:cNvSpPr txBox="1">
            <a:spLocks/>
          </p:cNvSpPr>
          <p:nvPr/>
        </p:nvSpPr>
        <p:spPr>
          <a:xfrm>
            <a:off x="280177" y="1729177"/>
            <a:ext cx="2577124" cy="3819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latinLnBrk="0">
              <a:lnSpc>
                <a:spcPct val="100000"/>
              </a:lnSpc>
              <a:spcBef>
                <a:spcPts val="1100"/>
              </a:spcBef>
              <a:spcAft>
                <a:spcPts val="0"/>
              </a:spcAft>
              <a:buClrTx/>
              <a:buSzTx/>
              <a:buFontTx/>
              <a:buNone/>
              <a:tabLst/>
              <a:defRPr sz="1400" b="0" i="0" u="none" strike="noStrike" cap="none" spc="0" baseline="0">
                <a:solidFill>
                  <a:srgbClr val="000000"/>
                </a:solidFill>
                <a:uFillTx/>
                <a:latin typeface="+mj-lt"/>
                <a:ea typeface="+mj-ea"/>
                <a:cs typeface="+mj-cs"/>
                <a:sym typeface="IBM Plex Sans Light"/>
              </a:defRPr>
            </a:lvl1pPr>
            <a:lvl2pPr marL="171451"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2pPr>
            <a:lvl3pPr marL="34290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3pPr>
            <a:lvl4pPr marL="628657"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4pPr>
            <a:lvl5pPr marL="80328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5pPr>
            <a:lvl6pPr marL="160533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6pPr>
            <a:lvl7pPr marL="196790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7pPr>
            <a:lvl8pPr marL="233047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8pPr>
            <a:lvl9pPr marL="269304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9pPr>
          </a:lstStyle>
          <a:p>
            <a:pPr marL="0" marR="0" lvl="0" indent="0" algn="l" defTabSz="1219170" rtl="0" eaLnBrk="1" fontAlgn="auto" latinLnBrk="0" hangingPunct="1">
              <a:lnSpc>
                <a:spcPct val="100000"/>
              </a:lnSpc>
              <a:spcBef>
                <a:spcPts val="1467"/>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IBM Plex Sans Light"/>
                <a:sym typeface="IBM Plex Sans Light"/>
              </a:rPr>
              <a:t>Looking at your top priority use case, let’s explore your related data and understand how Generative AI can help. From there we’ll show how </a:t>
            </a:r>
            <a:r>
              <a:rPr kumimoji="0" lang="en-US" sz="1867" b="0" i="0" u="none" strike="noStrike" kern="0" cap="none" spc="0" normalizeH="0" baseline="0" noProof="0" dirty="0" err="1">
                <a:ln>
                  <a:noFill/>
                </a:ln>
                <a:solidFill>
                  <a:srgbClr val="000000"/>
                </a:solidFill>
                <a:effectLst/>
                <a:uLnTx/>
                <a:uFillTx/>
                <a:latin typeface="IBM Plex Sans Light"/>
                <a:sym typeface="IBM Plex Sans Light"/>
              </a:rPr>
              <a:t>watson</a:t>
            </a:r>
            <a:r>
              <a:rPr kumimoji="0" lang="en-US" sz="1867" b="0" i="0" u="none" strike="noStrike" kern="0" cap="none" spc="0" normalizeH="0" baseline="0" noProof="0" dirty="0" err="1">
                <a:ln>
                  <a:noFill/>
                </a:ln>
                <a:solidFill>
                  <a:srgbClr val="0F62FE"/>
                </a:solidFill>
                <a:effectLst/>
                <a:uLnTx/>
                <a:uFillTx/>
                <a:latin typeface="IBM Plex Sans Medium"/>
                <a:sym typeface="IBM Plex Sans Medium"/>
              </a:rPr>
              <a:t>x</a:t>
            </a:r>
            <a:r>
              <a:rPr kumimoji="0" lang="en-US" sz="1867" b="0" i="0" u="none" strike="noStrike" kern="0" cap="none" spc="0" normalizeH="0" baseline="0" noProof="0" dirty="0">
                <a:ln>
                  <a:noFill/>
                </a:ln>
                <a:solidFill>
                  <a:srgbClr val="000000"/>
                </a:solidFill>
                <a:effectLst/>
                <a:uLnTx/>
                <a:uFillTx/>
                <a:latin typeface="IBM Plex Sans Light"/>
                <a:sym typeface="IBM Plex Sans Light"/>
              </a:rPr>
              <a:t> will deliver business value against your use case.</a:t>
            </a:r>
          </a:p>
        </p:txBody>
      </p:sp>
      <p:sp>
        <p:nvSpPr>
          <p:cNvPr id="5" name="Footer Placeholder 3">
            <a:extLst>
              <a:ext uri="{FF2B5EF4-FFF2-40B4-BE49-F238E27FC236}">
                <a16:creationId xmlns:a16="http://schemas.microsoft.com/office/drawing/2014/main" id="{292E59B1-0918-BAD3-5019-4EAA5711EB74}"/>
              </a:ext>
            </a:extLst>
          </p:cNvPr>
          <p:cNvSpPr txBox="1"/>
          <p:nvPr/>
        </p:nvSpPr>
        <p:spPr>
          <a:xfrm>
            <a:off x="304889" y="6450370"/>
            <a:ext cx="5486313"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solidFill>
                  <a:srgbClr val="000000"/>
                </a:solidFill>
                <a:latin typeface="+mn-lt"/>
                <a:ea typeface="+mn-ea"/>
                <a:cs typeface="+mn-cs"/>
                <a:sym typeface="IBM Plex Sans"/>
              </a:defRPr>
            </a:lvl1pPr>
          </a:lstStyle>
          <a:p>
            <a:pPr defTabSz="914632" hangingPunct="0"/>
            <a:r>
              <a:rPr sz="800" kern="0" dirty="0">
                <a:latin typeface="IBM Plex Sans"/>
              </a:rPr>
              <a:t>© 202</a:t>
            </a:r>
            <a:r>
              <a:rPr lang="en-US" sz="800" kern="0" dirty="0">
                <a:latin typeface="IBM Plex Sans"/>
              </a:rPr>
              <a:t>4</a:t>
            </a:r>
            <a:r>
              <a:rPr sz="800" kern="0" dirty="0">
                <a:latin typeface="IBM Plex Sans"/>
              </a:rPr>
              <a:t> IBM Corporation</a:t>
            </a:r>
          </a:p>
        </p:txBody>
      </p:sp>
      <p:sp>
        <p:nvSpPr>
          <p:cNvPr id="10" name="Rectangle 9">
            <a:extLst>
              <a:ext uri="{FF2B5EF4-FFF2-40B4-BE49-F238E27FC236}">
                <a16:creationId xmlns:a16="http://schemas.microsoft.com/office/drawing/2014/main" id="{589783E8-220B-6040-3A59-96B90059F506}"/>
              </a:ext>
            </a:extLst>
          </p:cNvPr>
          <p:cNvSpPr/>
          <p:nvPr/>
        </p:nvSpPr>
        <p:spPr>
          <a:xfrm>
            <a:off x="12442258" y="7514"/>
            <a:ext cx="1300585" cy="6850486"/>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685982"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IBM Plex Sans Medium"/>
              <a:ea typeface="IBM Plex Sans Medium"/>
              <a:cs typeface="IBM Plex Sans Medium"/>
              <a:sym typeface="IBM Plex Sans Medium"/>
            </a:endParaRPr>
          </a:p>
        </p:txBody>
      </p:sp>
      <p:sp>
        <p:nvSpPr>
          <p:cNvPr id="4" name="Title 1">
            <a:extLst>
              <a:ext uri="{FF2B5EF4-FFF2-40B4-BE49-F238E27FC236}">
                <a16:creationId xmlns:a16="http://schemas.microsoft.com/office/drawing/2014/main" id="{D33418C6-4B64-9783-81F0-488FC9F41D0A}"/>
              </a:ext>
            </a:extLst>
          </p:cNvPr>
          <p:cNvSpPr txBox="1">
            <a:spLocks/>
          </p:cNvSpPr>
          <p:nvPr/>
        </p:nvSpPr>
        <p:spPr>
          <a:xfrm>
            <a:off x="304889" y="246621"/>
            <a:ext cx="11430760" cy="413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2000" b="1" i="0" u="none" strike="noStrike" kern="0" cap="none" spc="0" normalizeH="0" baseline="0" noProof="0" dirty="0">
                <a:ln>
                  <a:noFill/>
                </a:ln>
                <a:solidFill>
                  <a:srgbClr val="0F62FE">
                    <a:lumMod val="75000"/>
                  </a:srgbClr>
                </a:solidFill>
                <a:effectLst/>
                <a:uLnTx/>
                <a:uFillTx/>
                <a:latin typeface="IBM Plex Sans SemiBold" panose="020B0503050203000203" pitchFamily="34" charset="0"/>
                <a:ea typeface="+mj-ea"/>
                <a:cs typeface="+mj-cs"/>
                <a:sym typeface="IBM Plex Sans Light"/>
              </a:rPr>
              <a:t>x</a:t>
            </a:r>
            <a:r>
              <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0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Pilot</a:t>
            </a:r>
            <a:r>
              <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0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Program</a:t>
            </a:r>
          </a:p>
          <a:p>
            <a:pPr marL="0" marR="0" lvl="0" indent="0" algn="l" defTabSz="1218956"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Tree>
    <p:extLst>
      <p:ext uri="{BB962C8B-B14F-4D97-AF65-F5344CB8AC3E}">
        <p14:creationId xmlns:p14="http://schemas.microsoft.com/office/powerpoint/2010/main" val="265644419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 name="Slide Number Placeholder"/>
          <p:cNvSpPr txBox="1">
            <a:spLocks noGrp="1"/>
          </p:cNvSpPr>
          <p:nvPr>
            <p:ph type="sldNum" sz="quarter" idx="2"/>
          </p:nvPr>
        </p:nvSpPr>
        <p:spPr>
          <a:xfrm>
            <a:off x="11826197" y="6450369"/>
            <a:ext cx="60914" cy="12311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620" rtl="0" eaLnBrk="1" fontAlgn="auto" latinLnBrk="0" hangingPunct="0">
              <a:lnSpc>
                <a:spcPct val="100000"/>
              </a:lnSpc>
              <a:spcBef>
                <a:spcPts val="0"/>
              </a:spcBef>
              <a:spcAft>
                <a:spcPts val="0"/>
              </a:spcAft>
              <a:buClrTx/>
              <a:buSzTx/>
              <a:buFontTx/>
              <a:buNone/>
              <a:tabLst/>
              <a:defRPr/>
            </a:pPr>
            <a:fld id="{86CB4B4D-7CA3-9044-876B-883B54F8677D}" type="slidenum">
              <a:rPr kumimoji="0" sz="800" b="0" i="0" u="none" strike="noStrike" kern="0" cap="none" spc="0" normalizeH="0" baseline="0" noProof="0">
                <a:ln>
                  <a:noFill/>
                </a:ln>
                <a:solidFill>
                  <a:srgbClr val="000000"/>
                </a:solidFill>
                <a:effectLst/>
                <a:uLnTx/>
                <a:uFillTx/>
                <a:latin typeface="IBM Plex Sans"/>
                <a:sym typeface="IBM Plex Sans"/>
              </a:rPr>
              <a:pPr marL="0" marR="0" lvl="0" indent="0" algn="r" defTabSz="914620" rtl="0" eaLnBrk="1" fontAlgn="auto" latinLnBrk="0" hangingPunct="0">
                <a:lnSpc>
                  <a:spcPct val="100000"/>
                </a:lnSpc>
                <a:spcBef>
                  <a:spcPts val="0"/>
                </a:spcBef>
                <a:spcAft>
                  <a:spcPts val="0"/>
                </a:spcAft>
                <a:buClrTx/>
                <a:buSzTx/>
                <a:buFontTx/>
                <a:buNone/>
                <a:tabLst/>
                <a:defRPr/>
              </a:pPr>
              <a:t>13</a:t>
            </a:fld>
            <a:endParaRPr kumimoji="0" sz="800" b="0" i="0" u="none" strike="noStrike" kern="0" cap="none" spc="0" normalizeH="0" baseline="0" noProof="0">
              <a:ln>
                <a:noFill/>
              </a:ln>
              <a:solidFill>
                <a:srgbClr val="000000"/>
              </a:solidFill>
              <a:effectLst/>
              <a:uLnTx/>
              <a:uFillTx/>
              <a:latin typeface="IBM Plex Sans"/>
              <a:sym typeface="IBM Plex Sans"/>
            </a:endParaRPr>
          </a:p>
        </p:txBody>
      </p:sp>
      <p:grpSp>
        <p:nvGrpSpPr>
          <p:cNvPr id="2696" name="Group 2"/>
          <p:cNvGrpSpPr/>
          <p:nvPr/>
        </p:nvGrpSpPr>
        <p:grpSpPr>
          <a:xfrm>
            <a:off x="-146308" y="-146475"/>
            <a:ext cx="12485629" cy="7152643"/>
            <a:chOff x="0" y="0"/>
            <a:chExt cx="9364220" cy="5364480"/>
          </a:xfrm>
        </p:grpSpPr>
        <p:grpSp>
          <p:nvGrpSpPr>
            <p:cNvPr id="2663" name="Group 59"/>
            <p:cNvGrpSpPr/>
            <p:nvPr/>
          </p:nvGrpSpPr>
          <p:grpSpPr>
            <a:xfrm>
              <a:off x="338965" y="0"/>
              <a:ext cx="8686732" cy="91441"/>
              <a:chOff x="0" y="0"/>
              <a:chExt cx="8686732" cy="91440"/>
            </a:xfrm>
          </p:grpSpPr>
          <p:sp>
            <p:nvSpPr>
              <p:cNvPr id="2652" name="Straight Connector 92"/>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3" name="Straight Connector 93"/>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4" name="Straight Connector 94"/>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5" name="Straight Connector 95"/>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6" name="Straight Connector 96"/>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7" name="Straight Connector 97"/>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8" name="Straight Connector 98"/>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9" name="Straight Connector 99"/>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0" name="Straight Connector 100"/>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1" name="Straight Connector 101"/>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2" name="Straight Connector 102"/>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75" name="Group 60"/>
            <p:cNvGrpSpPr/>
            <p:nvPr/>
          </p:nvGrpSpPr>
          <p:grpSpPr>
            <a:xfrm>
              <a:off x="338965" y="5273040"/>
              <a:ext cx="8686732" cy="91441"/>
              <a:chOff x="0" y="0"/>
              <a:chExt cx="8686732" cy="91440"/>
            </a:xfrm>
          </p:grpSpPr>
          <p:sp>
            <p:nvSpPr>
              <p:cNvPr id="2664" name="Straight Connector 81"/>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5" name="Straight Connector 82"/>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6" name="Straight Connector 83"/>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7" name="Straight Connector 84"/>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8" name="Straight Connector 85"/>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9" name="Straight Connector 86"/>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0" name="Straight Connector 87"/>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1" name="Straight Connector 88"/>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2" name="Straight Connector 89"/>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3" name="Straight Connector 90"/>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4" name="Straight Connector 91"/>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85" name="Group 61"/>
            <p:cNvGrpSpPr/>
            <p:nvPr/>
          </p:nvGrpSpPr>
          <p:grpSpPr>
            <a:xfrm>
              <a:off x="0" y="338074"/>
              <a:ext cx="91441" cy="4686681"/>
              <a:chOff x="0" y="0"/>
              <a:chExt cx="91440" cy="4686681"/>
            </a:xfrm>
          </p:grpSpPr>
          <p:sp>
            <p:nvSpPr>
              <p:cNvPr id="2676" name="Straight Connector 72"/>
              <p:cNvSpPr/>
              <p:nvPr/>
            </p:nvSpPr>
            <p:spPr>
              <a:xfrm flipH="1">
                <a:off x="0" y="425576"/>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7" name="Straight Connector 73"/>
              <p:cNvSpPr/>
              <p:nvPr/>
            </p:nvSpPr>
            <p:spPr>
              <a:xfrm flipH="1">
                <a:off x="0" y="106108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8" name="Straight Connector 74"/>
              <p:cNvSpPr/>
              <p:nvPr/>
            </p:nvSpPr>
            <p:spPr>
              <a:xfrm flipH="1">
                <a:off x="0" y="170116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9" name="Straight Connector 75"/>
              <p:cNvSpPr/>
              <p:nvPr/>
            </p:nvSpPr>
            <p:spPr>
              <a:xfrm flipH="1">
                <a:off x="0" y="234277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0" name="Straight Connector 76"/>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1" name="Straight Connector 77"/>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2" name="Straight Connector 78"/>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3" name="Straight Connector 79"/>
              <p:cNvSpPr/>
              <p:nvPr/>
            </p:nvSpPr>
            <p:spPr>
              <a:xfrm flipH="1" flipV="1">
                <a:off x="0" y="-1"/>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4" name="Straight Connector 80"/>
              <p:cNvSpPr/>
              <p:nvPr/>
            </p:nvSpPr>
            <p:spPr>
              <a:xfrm flipH="1">
                <a:off x="0" y="468668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95" name="Group 62"/>
            <p:cNvGrpSpPr/>
            <p:nvPr/>
          </p:nvGrpSpPr>
          <p:grpSpPr>
            <a:xfrm>
              <a:off x="9272780" y="338073"/>
              <a:ext cx="91441" cy="4685667"/>
              <a:chOff x="0" y="0"/>
              <a:chExt cx="91440" cy="4685665"/>
            </a:xfrm>
          </p:grpSpPr>
          <p:sp>
            <p:nvSpPr>
              <p:cNvPr id="2686" name="Straight Connector 63"/>
              <p:cNvSpPr/>
              <p:nvPr/>
            </p:nvSpPr>
            <p:spPr>
              <a:xfrm flipH="1">
                <a:off x="0" y="425577"/>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7" name="Straight Connector 64"/>
              <p:cNvSpPr/>
              <p:nvPr/>
            </p:nvSpPr>
            <p:spPr>
              <a:xfrm flipH="1">
                <a:off x="0" y="106108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8" name="Straight Connector 65"/>
              <p:cNvSpPr/>
              <p:nvPr/>
            </p:nvSpPr>
            <p:spPr>
              <a:xfrm flipH="1">
                <a:off x="0" y="17011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9" name="Straight Connector 66"/>
              <p:cNvSpPr/>
              <p:nvPr/>
            </p:nvSpPr>
            <p:spPr>
              <a:xfrm flipH="1">
                <a:off x="0" y="234124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0" name="Straight Connector 67"/>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1" name="Straight Connector 68"/>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2" name="Straight Connector 69"/>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3" name="Straight Connector 70"/>
              <p:cNvSpPr/>
              <p:nvPr/>
            </p:nvSpPr>
            <p:spPr>
              <a:xfrm flipH="1" flipV="1">
                <a:off x="0" y="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4" name="Straight Connector 71"/>
              <p:cNvSpPr/>
              <p:nvPr/>
            </p:nvSpPr>
            <p:spPr>
              <a:xfrm flipH="1">
                <a:off x="0" y="46856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sp>
        <p:nvSpPr>
          <p:cNvPr id="2698" name="Outcomes…"/>
          <p:cNvSpPr txBox="1"/>
          <p:nvPr/>
        </p:nvSpPr>
        <p:spPr>
          <a:xfrm>
            <a:off x="3247999" y="1522338"/>
            <a:ext cx="5086405" cy="155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lang="en-US" sz="1600" b="0" i="0" u="none" strike="noStrike" kern="0" cap="none" spc="0" normalizeH="0" baseline="0" noProof="0" dirty="0">
                <a:ln>
                  <a:noFill/>
                </a:ln>
                <a:solidFill>
                  <a:srgbClr val="000000"/>
                </a:solidFill>
                <a:effectLst/>
                <a:uLnTx/>
                <a:uFillTx/>
                <a:latin typeface="IBM Plex Sans Medium"/>
                <a:sym typeface="IBM Plex Sans Medium"/>
              </a:rPr>
              <a:t>Workshop </a:t>
            </a:r>
            <a:r>
              <a:rPr kumimoji="0" sz="1600" b="0" i="0" u="none" strike="noStrike" kern="0" cap="none" spc="0" normalizeH="0" baseline="0" noProof="0" dirty="0">
                <a:ln>
                  <a:noFill/>
                </a:ln>
                <a:solidFill>
                  <a:srgbClr val="000000"/>
                </a:solidFill>
                <a:effectLst/>
                <a:uLnTx/>
                <a:uFillTx/>
                <a:latin typeface="IBM Plex Sans Medium"/>
                <a:sym typeface="IBM Plex Sans Medium"/>
              </a:rPr>
              <a:t>Outcomes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Envision To-Be state and just enough architecture</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Align on limited scope solution and success criteria for validation</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Generate agreed upon project documentation</a:t>
            </a:r>
          </a:p>
        </p:txBody>
      </p:sp>
      <p:sp>
        <p:nvSpPr>
          <p:cNvPr id="2701" name="What is needed from the Client…"/>
          <p:cNvSpPr txBox="1"/>
          <p:nvPr/>
        </p:nvSpPr>
        <p:spPr>
          <a:xfrm>
            <a:off x="3257413" y="3120004"/>
            <a:ext cx="4876688" cy="155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sz="1600" b="0" i="0" u="none" strike="noStrike" kern="0" cap="none" spc="0" normalizeH="0" baseline="0" noProof="0" dirty="0">
                <a:ln>
                  <a:noFill/>
                </a:ln>
                <a:solidFill>
                  <a:srgbClr val="000000"/>
                </a:solidFill>
                <a:effectLst/>
                <a:uLnTx/>
                <a:uFillTx/>
                <a:latin typeface="IBM Plex Sans Medium"/>
                <a:sym typeface="IBM Plex Sans Medium"/>
              </a:rPr>
              <a:t>What </a:t>
            </a:r>
            <a:r>
              <a:rPr kumimoji="0" lang="en-US" sz="1600" b="0" i="0" u="none" strike="noStrike" kern="0" cap="none" spc="0" normalizeH="0" baseline="0" noProof="0" dirty="0">
                <a:ln>
                  <a:noFill/>
                </a:ln>
                <a:solidFill>
                  <a:srgbClr val="000000"/>
                </a:solidFill>
                <a:effectLst/>
                <a:uLnTx/>
                <a:uFillTx/>
                <a:latin typeface="IBM Plex Sans Medium"/>
                <a:sym typeface="IBM Plex Sans Medium"/>
              </a:rPr>
              <a:t>we need from you:</a:t>
            </a:r>
            <a:endParaRPr kumimoji="0" sz="1600" b="0" i="0" u="none" strike="noStrike" kern="0" cap="none" spc="0" normalizeH="0" baseline="0" noProof="0" dirty="0">
              <a:ln>
                <a:noFill/>
              </a:ln>
              <a:solidFill>
                <a:srgbClr val="000000"/>
              </a:solidFill>
              <a:effectLst/>
              <a:uLnTx/>
              <a:uFillTx/>
              <a:latin typeface="IBM Plex Sans Medium"/>
              <a:sym typeface="IBM Plex Sans Medium"/>
            </a:endParaRP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lang="en-US" sz="1333" kern="0" dirty="0">
                <a:solidFill>
                  <a:srgbClr val="000000"/>
                </a:solidFill>
                <a:latin typeface="IBM Plex Sans Light"/>
                <a:sym typeface="IBM Plex Sans Light"/>
              </a:rPr>
              <a:t>Architecture, data and system expertise</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lang="en-US" sz="1333" kern="0" dirty="0">
                <a:solidFill>
                  <a:srgbClr val="000000"/>
                </a:solidFill>
                <a:latin typeface="IBM Plex Sans Light"/>
                <a:sym typeface="IBM Plex Sans Light"/>
              </a:rPr>
              <a:t>Empowered s</a:t>
            </a:r>
            <a:r>
              <a:rPr kumimoji="0" lang="en-US" sz="1333" b="0" i="0" u="none" strike="noStrike" kern="0" cap="none" spc="0" normalizeH="0" baseline="0" noProof="0" dirty="0" err="1">
                <a:ln>
                  <a:noFill/>
                </a:ln>
                <a:solidFill>
                  <a:srgbClr val="000000"/>
                </a:solidFill>
                <a:effectLst/>
                <a:uLnTx/>
                <a:uFillTx/>
                <a:latin typeface="IBM Plex Sans Light"/>
                <a:sym typeface="IBM Plex Sans Light"/>
              </a:rPr>
              <a:t>ponsor</a:t>
            </a:r>
            <a:r>
              <a:rPr kumimoji="0" lang="en-US" sz="1333" b="0" i="0" u="none" strike="noStrike" kern="0" cap="none" spc="0" normalizeH="0" baseline="0" noProof="0" dirty="0">
                <a:ln>
                  <a:noFill/>
                </a:ln>
                <a:solidFill>
                  <a:srgbClr val="000000"/>
                </a:solidFill>
                <a:effectLst/>
                <a:uLnTx/>
                <a:uFillTx/>
                <a:latin typeface="IBM Plex Sans Light"/>
                <a:sym typeface="IBM Plex Sans Light"/>
              </a:rPr>
              <a:t> to decide on scope</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4 to 8 workshop participants (ideally) spanning Line of Business, IT, and Data Scientists</a:t>
            </a:r>
          </a:p>
        </p:txBody>
      </p:sp>
      <p:sp>
        <p:nvSpPr>
          <p:cNvPr id="3" name="Potential Activities…">
            <a:extLst>
              <a:ext uri="{FF2B5EF4-FFF2-40B4-BE49-F238E27FC236}">
                <a16:creationId xmlns:a16="http://schemas.microsoft.com/office/drawing/2014/main" id="{FC858796-BD40-14AE-2FB8-AB21DE7C853D}"/>
              </a:ext>
            </a:extLst>
          </p:cNvPr>
          <p:cNvSpPr txBox="1"/>
          <p:nvPr/>
        </p:nvSpPr>
        <p:spPr>
          <a:xfrm>
            <a:off x="3257416" y="4669494"/>
            <a:ext cx="4762777" cy="1800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sz="1600" b="0" i="0" u="none" strike="noStrike" kern="0" cap="none" spc="0" normalizeH="0" baseline="0" noProof="0" dirty="0">
                <a:ln>
                  <a:noFill/>
                </a:ln>
                <a:solidFill>
                  <a:srgbClr val="000000"/>
                </a:solidFill>
                <a:effectLst/>
                <a:uLnTx/>
                <a:uFillTx/>
                <a:latin typeface="IBM Plex Sans Medium"/>
                <a:sym typeface="IBM Plex Sans Medium"/>
              </a:rPr>
              <a:t>Potential Activities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Foundation Model Assessment</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Technical To-Be Scenario</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Current Architecture &amp; Technical Inventory</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Risks and Assumptions</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Pilot Build Scoping</a:t>
            </a:r>
          </a:p>
        </p:txBody>
      </p:sp>
      <p:sp>
        <p:nvSpPr>
          <p:cNvPr id="2" name="Title">
            <a:extLst>
              <a:ext uri="{FF2B5EF4-FFF2-40B4-BE49-F238E27FC236}">
                <a16:creationId xmlns:a16="http://schemas.microsoft.com/office/drawing/2014/main" id="{2BA50839-4066-ACD4-A7AB-7FA4967F1A4D}"/>
              </a:ext>
            </a:extLst>
          </p:cNvPr>
          <p:cNvSpPr txBox="1">
            <a:spLocks/>
          </p:cNvSpPr>
          <p:nvPr/>
        </p:nvSpPr>
        <p:spPr>
          <a:xfrm>
            <a:off x="280415" y="332691"/>
            <a:ext cx="4628191" cy="1146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1pPr>
            <a:lvl2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2pPr>
            <a:lvl3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3pPr>
            <a:lvl4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4pPr>
            <a:lvl5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5pPr>
            <a:lvl6pPr marL="0" marR="0" indent="362568"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6pPr>
            <a:lvl7pPr marL="0" marR="0" indent="725139"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7pPr>
            <a:lvl8pPr marL="0" marR="0" indent="108770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8pPr>
            <a:lvl9pPr marL="0" marR="0" indent="145027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9pPr>
          </a:lstStyle>
          <a:p>
            <a:pPr marL="0" marR="0" lvl="0" indent="0" algn="l" defTabSz="1219170" rtl="0" eaLnBrk="1" fontAlgn="auto" latinLnBrk="0" hangingPunct="1">
              <a:lnSpc>
                <a:spcPct val="90000"/>
              </a:lnSpc>
              <a:spcBef>
                <a:spcPts val="0"/>
              </a:spcBef>
              <a:spcAft>
                <a:spcPts val="0"/>
              </a:spcAft>
              <a:buClrTx/>
              <a:buSzTx/>
              <a:buFontTx/>
              <a:buNone/>
              <a:tabLst/>
              <a:defRPr/>
            </a:pPr>
            <a:br>
              <a:rPr kumimoji="0" lang="en-US" sz="2667" b="0" i="0" u="none" strike="noStrike" kern="0" cap="none" spc="0" normalizeH="0" baseline="0" noProof="0" dirty="0">
                <a:ln>
                  <a:noFill/>
                </a:ln>
                <a:solidFill>
                  <a:srgbClr val="000000"/>
                </a:solidFill>
                <a:effectLst/>
                <a:uLnTx/>
                <a:uFillTx/>
                <a:latin typeface="IBM Plex Sans Medium"/>
                <a:sym typeface="IBM Plex Sans Medium"/>
              </a:rPr>
            </a:br>
            <a:r>
              <a:rPr kumimoji="0" lang="en-US" sz="2667" b="0" i="0" u="none" strike="noStrike" kern="0" cap="none" spc="0" normalizeH="0" baseline="0" noProof="0" dirty="0">
                <a:ln>
                  <a:noFill/>
                </a:ln>
                <a:solidFill>
                  <a:srgbClr val="000000"/>
                </a:solidFill>
                <a:effectLst/>
                <a:uLnTx/>
                <a:uFillTx/>
                <a:latin typeface="IBM Plex Sans Medium"/>
                <a:sym typeface="IBM Plex Sans Medium"/>
              </a:rPr>
              <a:t>Pilot Scoping Workshop</a:t>
            </a:r>
          </a:p>
        </p:txBody>
      </p:sp>
      <p:sp>
        <p:nvSpPr>
          <p:cNvPr id="4" name="Text Placeholder 1">
            <a:extLst>
              <a:ext uri="{FF2B5EF4-FFF2-40B4-BE49-F238E27FC236}">
                <a16:creationId xmlns:a16="http://schemas.microsoft.com/office/drawing/2014/main" id="{71D5AE75-71EA-B763-8D9A-6A9638B53F24}"/>
              </a:ext>
            </a:extLst>
          </p:cNvPr>
          <p:cNvSpPr txBox="1">
            <a:spLocks noGrp="1"/>
          </p:cNvSpPr>
          <p:nvPr>
            <p:ph type="body" sz="quarter" idx="1"/>
          </p:nvPr>
        </p:nvSpPr>
        <p:spPr>
          <a:xfrm>
            <a:off x="288750" y="1730740"/>
            <a:ext cx="2577124" cy="3819259"/>
          </a:xfrm>
          <a:prstGeom prst="rect">
            <a:avLst/>
          </a:prstGeom>
        </p:spPr>
        <p:txBody>
          <a:bodyPr>
            <a:normAutofit/>
          </a:bodyPr>
          <a:lstStyle/>
          <a:p>
            <a:r>
              <a:rPr lang="en-US" dirty="0"/>
              <a:t>We will define and scope a Pilot Build designed to give your team the confidence that </a:t>
            </a:r>
            <a:r>
              <a:rPr lang="en-US" dirty="0" err="1"/>
              <a:t>watson</a:t>
            </a:r>
            <a:r>
              <a:rPr lang="en-US" dirty="0" err="1">
                <a:solidFill>
                  <a:schemeClr val="accent2"/>
                </a:solidFill>
                <a:latin typeface="IBM Plex Sans Medium"/>
                <a:sym typeface="IBM Plex Sans Medium"/>
              </a:rPr>
              <a:t>x</a:t>
            </a:r>
            <a:r>
              <a:rPr lang="en-US" dirty="0"/>
              <a:t> can deliver the value your team needs.</a:t>
            </a:r>
          </a:p>
        </p:txBody>
      </p:sp>
      <p:sp>
        <p:nvSpPr>
          <p:cNvPr id="5" name="Footer Placeholder 3">
            <a:extLst>
              <a:ext uri="{FF2B5EF4-FFF2-40B4-BE49-F238E27FC236}">
                <a16:creationId xmlns:a16="http://schemas.microsoft.com/office/drawing/2014/main" id="{389564C8-030B-8C4F-C120-C5D5378FD19E}"/>
              </a:ext>
            </a:extLst>
          </p:cNvPr>
          <p:cNvSpPr txBox="1"/>
          <p:nvPr/>
        </p:nvSpPr>
        <p:spPr>
          <a:xfrm>
            <a:off x="304889" y="6450370"/>
            <a:ext cx="5486313"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1">
              <a:defRPr sz="600">
                <a:solidFill>
                  <a:srgbClr val="000000"/>
                </a:solidFill>
                <a:latin typeface="+mn-lt"/>
                <a:ea typeface="+mn-ea"/>
                <a:cs typeface="+mn-cs"/>
                <a:sym typeface="IBM Plex Sans"/>
              </a:defRPr>
            </a:lvl1pPr>
          </a:lstStyle>
          <a:p>
            <a:pPr defTabSz="914632" hangingPunct="0"/>
            <a:r>
              <a:rPr sz="800" kern="0" dirty="0">
                <a:latin typeface="IBM Plex Sans"/>
              </a:rPr>
              <a:t>© 202</a:t>
            </a:r>
            <a:r>
              <a:rPr lang="en-US" sz="800" kern="0" dirty="0">
                <a:latin typeface="IBM Plex Sans"/>
              </a:rPr>
              <a:t>4</a:t>
            </a:r>
            <a:r>
              <a:rPr sz="800" kern="0" dirty="0">
                <a:latin typeface="IBM Plex Sans"/>
              </a:rPr>
              <a:t> IBM Corporation</a:t>
            </a:r>
          </a:p>
        </p:txBody>
      </p:sp>
      <p:pic>
        <p:nvPicPr>
          <p:cNvPr id="8" name="Picture Placeholder 24" descr="A group of people in a meeting&#10;&#10;Description automatically generated with medium confidence">
            <a:extLst>
              <a:ext uri="{FF2B5EF4-FFF2-40B4-BE49-F238E27FC236}">
                <a16:creationId xmlns:a16="http://schemas.microsoft.com/office/drawing/2014/main" id="{F93DB2E1-0CB1-ADB9-64BD-6447BEB84F5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725943" y="-3048"/>
            <a:ext cx="3492000" cy="6858000"/>
          </a:xfrm>
          <a:prstGeom prst="rect">
            <a:avLst/>
          </a:prstGeom>
        </p:spPr>
      </p:pic>
      <p:sp>
        <p:nvSpPr>
          <p:cNvPr id="6" name="Title 1">
            <a:extLst>
              <a:ext uri="{FF2B5EF4-FFF2-40B4-BE49-F238E27FC236}">
                <a16:creationId xmlns:a16="http://schemas.microsoft.com/office/drawing/2014/main" id="{ED7FE8D4-969C-9AAF-DFED-3A12316C1153}"/>
              </a:ext>
            </a:extLst>
          </p:cNvPr>
          <p:cNvSpPr txBox="1">
            <a:spLocks/>
          </p:cNvSpPr>
          <p:nvPr/>
        </p:nvSpPr>
        <p:spPr>
          <a:xfrm>
            <a:off x="304889" y="246621"/>
            <a:ext cx="11430760" cy="413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2000" b="1" i="0" u="none" strike="noStrike" kern="0" cap="none" spc="0" normalizeH="0" baseline="0" noProof="0" dirty="0">
                <a:ln>
                  <a:noFill/>
                </a:ln>
                <a:solidFill>
                  <a:srgbClr val="0F62FE">
                    <a:lumMod val="75000"/>
                  </a:srgbClr>
                </a:solidFill>
                <a:effectLst/>
                <a:uLnTx/>
                <a:uFillTx/>
                <a:latin typeface="IBM Plex Sans SemiBold" panose="020B0503050203000203" pitchFamily="34" charset="0"/>
                <a:ea typeface="+mj-ea"/>
                <a:cs typeface="+mj-cs"/>
                <a:sym typeface="IBM Plex Sans Light"/>
              </a:rPr>
              <a:t>x</a:t>
            </a:r>
            <a:r>
              <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0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Pilot</a:t>
            </a:r>
            <a:r>
              <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0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Program</a:t>
            </a:r>
          </a:p>
          <a:p>
            <a:pPr marL="0" marR="0" lvl="0" indent="0" algn="l" defTabSz="1218956"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Tree>
    <p:extLst>
      <p:ext uri="{BB962C8B-B14F-4D97-AF65-F5344CB8AC3E}">
        <p14:creationId xmlns:p14="http://schemas.microsoft.com/office/powerpoint/2010/main" val="339972643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 name="Slide Number Placeholder"/>
          <p:cNvSpPr txBox="1">
            <a:spLocks noGrp="1"/>
          </p:cNvSpPr>
          <p:nvPr>
            <p:ph type="sldNum" sz="quarter" idx="2"/>
          </p:nvPr>
        </p:nvSpPr>
        <p:spPr>
          <a:xfrm>
            <a:off x="11826197" y="6450369"/>
            <a:ext cx="60914" cy="12311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620" rtl="0" eaLnBrk="1" fontAlgn="auto" latinLnBrk="0" hangingPunct="0">
              <a:lnSpc>
                <a:spcPct val="100000"/>
              </a:lnSpc>
              <a:spcBef>
                <a:spcPts val="0"/>
              </a:spcBef>
              <a:spcAft>
                <a:spcPts val="0"/>
              </a:spcAft>
              <a:buClrTx/>
              <a:buSzTx/>
              <a:buFontTx/>
              <a:buNone/>
              <a:tabLst/>
              <a:defRPr/>
            </a:pPr>
            <a:fld id="{86CB4B4D-7CA3-9044-876B-883B54F8677D}" type="slidenum">
              <a:rPr kumimoji="0" sz="800" b="0" i="0" u="none" strike="noStrike" kern="0" cap="none" spc="0" normalizeH="0" baseline="0" noProof="0">
                <a:ln>
                  <a:noFill/>
                </a:ln>
                <a:solidFill>
                  <a:srgbClr val="000000"/>
                </a:solidFill>
                <a:effectLst/>
                <a:uLnTx/>
                <a:uFillTx/>
                <a:latin typeface="IBM Plex Sans"/>
                <a:sym typeface="IBM Plex Sans"/>
              </a:rPr>
              <a:pPr marL="0" marR="0" lvl="0" indent="0" algn="r" defTabSz="914620" rtl="0" eaLnBrk="1" fontAlgn="auto" latinLnBrk="0" hangingPunct="0">
                <a:lnSpc>
                  <a:spcPct val="100000"/>
                </a:lnSpc>
                <a:spcBef>
                  <a:spcPts val="0"/>
                </a:spcBef>
                <a:spcAft>
                  <a:spcPts val="0"/>
                </a:spcAft>
                <a:buClrTx/>
                <a:buSzTx/>
                <a:buFontTx/>
                <a:buNone/>
                <a:tabLst/>
                <a:defRPr/>
              </a:pPr>
              <a:t>14</a:t>
            </a:fld>
            <a:endParaRPr kumimoji="0" sz="800" b="0" i="0" u="none" strike="noStrike" kern="0" cap="none" spc="0" normalizeH="0" baseline="0" noProof="0">
              <a:ln>
                <a:noFill/>
              </a:ln>
              <a:solidFill>
                <a:srgbClr val="000000"/>
              </a:solidFill>
              <a:effectLst/>
              <a:uLnTx/>
              <a:uFillTx/>
              <a:latin typeface="IBM Plex Sans"/>
              <a:sym typeface="IBM Plex Sans"/>
            </a:endParaRPr>
          </a:p>
        </p:txBody>
      </p:sp>
      <p:grpSp>
        <p:nvGrpSpPr>
          <p:cNvPr id="2696" name="Group 2"/>
          <p:cNvGrpSpPr/>
          <p:nvPr/>
        </p:nvGrpSpPr>
        <p:grpSpPr>
          <a:xfrm>
            <a:off x="-146308" y="-146475"/>
            <a:ext cx="12485629" cy="7152643"/>
            <a:chOff x="0" y="0"/>
            <a:chExt cx="9364220" cy="5364480"/>
          </a:xfrm>
        </p:grpSpPr>
        <p:grpSp>
          <p:nvGrpSpPr>
            <p:cNvPr id="2663" name="Group 59"/>
            <p:cNvGrpSpPr/>
            <p:nvPr/>
          </p:nvGrpSpPr>
          <p:grpSpPr>
            <a:xfrm>
              <a:off x="338965" y="0"/>
              <a:ext cx="8686732" cy="91441"/>
              <a:chOff x="0" y="0"/>
              <a:chExt cx="8686732" cy="91440"/>
            </a:xfrm>
          </p:grpSpPr>
          <p:sp>
            <p:nvSpPr>
              <p:cNvPr id="2652" name="Straight Connector 92"/>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3" name="Straight Connector 93"/>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4" name="Straight Connector 94"/>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5" name="Straight Connector 95"/>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6" name="Straight Connector 96"/>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7" name="Straight Connector 97"/>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8" name="Straight Connector 98"/>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9" name="Straight Connector 99"/>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0" name="Straight Connector 100"/>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1" name="Straight Connector 101"/>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2" name="Straight Connector 102"/>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75" name="Group 60"/>
            <p:cNvGrpSpPr/>
            <p:nvPr/>
          </p:nvGrpSpPr>
          <p:grpSpPr>
            <a:xfrm>
              <a:off x="338965" y="5273040"/>
              <a:ext cx="8686732" cy="91441"/>
              <a:chOff x="0" y="0"/>
              <a:chExt cx="8686732" cy="91440"/>
            </a:xfrm>
          </p:grpSpPr>
          <p:sp>
            <p:nvSpPr>
              <p:cNvPr id="2664" name="Straight Connector 81"/>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5" name="Straight Connector 82"/>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6" name="Straight Connector 83"/>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7" name="Straight Connector 84"/>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8" name="Straight Connector 85"/>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69" name="Straight Connector 86"/>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0" name="Straight Connector 87"/>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1" name="Straight Connector 88"/>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2" name="Straight Connector 89"/>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3" name="Straight Connector 90"/>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4" name="Straight Connector 91"/>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85" name="Group 61"/>
            <p:cNvGrpSpPr/>
            <p:nvPr/>
          </p:nvGrpSpPr>
          <p:grpSpPr>
            <a:xfrm>
              <a:off x="0" y="338074"/>
              <a:ext cx="91441" cy="4686681"/>
              <a:chOff x="0" y="0"/>
              <a:chExt cx="91440" cy="4686681"/>
            </a:xfrm>
          </p:grpSpPr>
          <p:sp>
            <p:nvSpPr>
              <p:cNvPr id="2676" name="Straight Connector 72"/>
              <p:cNvSpPr/>
              <p:nvPr/>
            </p:nvSpPr>
            <p:spPr>
              <a:xfrm flipH="1">
                <a:off x="0" y="425576"/>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7" name="Straight Connector 73"/>
              <p:cNvSpPr/>
              <p:nvPr/>
            </p:nvSpPr>
            <p:spPr>
              <a:xfrm flipH="1">
                <a:off x="0" y="106108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8" name="Straight Connector 74"/>
              <p:cNvSpPr/>
              <p:nvPr/>
            </p:nvSpPr>
            <p:spPr>
              <a:xfrm flipH="1">
                <a:off x="0" y="170116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79" name="Straight Connector 75"/>
              <p:cNvSpPr/>
              <p:nvPr/>
            </p:nvSpPr>
            <p:spPr>
              <a:xfrm flipH="1">
                <a:off x="0" y="234277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0" name="Straight Connector 76"/>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1" name="Straight Connector 77"/>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2" name="Straight Connector 78"/>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3" name="Straight Connector 79"/>
              <p:cNvSpPr/>
              <p:nvPr/>
            </p:nvSpPr>
            <p:spPr>
              <a:xfrm flipH="1" flipV="1">
                <a:off x="0" y="-1"/>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4" name="Straight Connector 80"/>
              <p:cNvSpPr/>
              <p:nvPr/>
            </p:nvSpPr>
            <p:spPr>
              <a:xfrm flipH="1">
                <a:off x="0" y="468668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695" name="Group 62"/>
            <p:cNvGrpSpPr/>
            <p:nvPr/>
          </p:nvGrpSpPr>
          <p:grpSpPr>
            <a:xfrm>
              <a:off x="9272780" y="338073"/>
              <a:ext cx="91441" cy="4685667"/>
              <a:chOff x="0" y="0"/>
              <a:chExt cx="91440" cy="4685665"/>
            </a:xfrm>
          </p:grpSpPr>
          <p:sp>
            <p:nvSpPr>
              <p:cNvPr id="2686" name="Straight Connector 63"/>
              <p:cNvSpPr/>
              <p:nvPr/>
            </p:nvSpPr>
            <p:spPr>
              <a:xfrm flipH="1">
                <a:off x="0" y="425577"/>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7" name="Straight Connector 64"/>
              <p:cNvSpPr/>
              <p:nvPr/>
            </p:nvSpPr>
            <p:spPr>
              <a:xfrm flipH="1">
                <a:off x="0" y="106108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8" name="Straight Connector 65"/>
              <p:cNvSpPr/>
              <p:nvPr/>
            </p:nvSpPr>
            <p:spPr>
              <a:xfrm flipH="1">
                <a:off x="0" y="17011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89" name="Straight Connector 66"/>
              <p:cNvSpPr/>
              <p:nvPr/>
            </p:nvSpPr>
            <p:spPr>
              <a:xfrm flipH="1">
                <a:off x="0" y="234124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0" name="Straight Connector 67"/>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1" name="Straight Connector 68"/>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2" name="Straight Connector 69"/>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3" name="Straight Connector 70"/>
              <p:cNvSpPr/>
              <p:nvPr/>
            </p:nvSpPr>
            <p:spPr>
              <a:xfrm flipH="1" flipV="1">
                <a:off x="0" y="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94" name="Straight Connector 71"/>
              <p:cNvSpPr/>
              <p:nvPr/>
            </p:nvSpPr>
            <p:spPr>
              <a:xfrm flipH="1">
                <a:off x="0" y="46856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marL="0" marR="0" lvl="0" indent="0" algn="l" defTabSz="914620" rtl="0" eaLnBrk="1" fontAlgn="auto" latinLnBrk="0" hangingPunct="0">
                  <a:lnSpc>
                    <a:spcPct val="100000"/>
                  </a:lnSpc>
                  <a:spcBef>
                    <a:spcPts val="0"/>
                  </a:spcBef>
                  <a:spcAft>
                    <a:spcPts val="0"/>
                  </a:spcAft>
                  <a:buClrTx/>
                  <a:buSzTx/>
                  <a:buFontTx/>
                  <a:buNone/>
                  <a:tabLst/>
                  <a:defRPr>
                    <a:solidFill>
                      <a:srgbClr val="000000"/>
                    </a:solidFill>
                  </a:defRPr>
                </a:pPr>
                <a:endParaRPr kumimoji="0" sz="1733" b="0" i="0" u="none" strike="noStrike" kern="0" cap="none" spc="0" normalizeH="0" baseline="0" noProof="0">
                  <a:ln>
                    <a:noFill/>
                  </a:ln>
                  <a:solidFill>
                    <a:srgbClr val="000000"/>
                  </a:solidFill>
                  <a:effectLst/>
                  <a:uLnTx/>
                  <a:uFillTx/>
                  <a:latin typeface="IBM Plex Sans Light"/>
                  <a:sym typeface="IBM Plex Sans Light"/>
                </a:endParaRPr>
              </a:p>
            </p:txBody>
          </p:sp>
        </p:grpSp>
      </p:grpSp>
      <p:sp>
        <p:nvSpPr>
          <p:cNvPr id="2698" name="Outcomes…"/>
          <p:cNvSpPr txBox="1"/>
          <p:nvPr/>
        </p:nvSpPr>
        <p:spPr>
          <a:xfrm>
            <a:off x="3248560" y="284519"/>
            <a:ext cx="4571662" cy="1819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sz="1600" b="0" i="0" u="none" strike="noStrike" kern="0" cap="none" spc="0" normalizeH="0" baseline="0" noProof="0" dirty="0">
                <a:ln>
                  <a:noFill/>
                </a:ln>
                <a:solidFill>
                  <a:srgbClr val="000000"/>
                </a:solidFill>
                <a:effectLst/>
                <a:uLnTx/>
                <a:uFillTx/>
                <a:latin typeface="IBM Plex Sans Medium"/>
                <a:sym typeface="IBM Plex Sans Medium"/>
              </a:rPr>
              <a:t>Outcomes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kumimoji="0" lang="en-US" sz="133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watson</a:t>
            </a:r>
            <a:r>
              <a:rPr kumimoji="0" lang="en-US" sz="133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x </a:t>
            </a:r>
            <a:r>
              <a:rPr lang="en-US" sz="1330" dirty="0">
                <a:solidFill>
                  <a:srgbClr val="F3F3F3">
                    <a:lumMod val="10000"/>
                  </a:srgbClr>
                </a:solidFill>
                <a:latin typeface="IBM Plex Sans Light" panose="020B0403050203000203" pitchFamily="34" charset="0"/>
                <a:sym typeface="IBM Plex Sans Medium"/>
              </a:rPr>
              <a:t>code/model meeting success criteria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330" dirty="0">
                <a:solidFill>
                  <a:srgbClr val="F3F3F3">
                    <a:lumMod val="10000"/>
                  </a:srgbClr>
                </a:solidFill>
                <a:latin typeface="IBM Plex Sans Light" panose="020B0403050203000203" pitchFamily="34" charset="0"/>
                <a:sym typeface="IBM Plex Sans Medium"/>
              </a:rPr>
              <a:t>User experience delivered to consume the model, including additional IBM products, if applicable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330" dirty="0">
                <a:solidFill>
                  <a:srgbClr val="F3F3F3">
                    <a:lumMod val="10000"/>
                  </a:srgbClr>
                </a:solidFill>
                <a:latin typeface="IBM Plex Sans Light" panose="020B0403050203000203" pitchFamily="34" charset="0"/>
                <a:sym typeface="IBM Plex Sans Medium"/>
              </a:rPr>
              <a:t>Confidence to move the pilot forward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330" dirty="0">
                <a:solidFill>
                  <a:srgbClr val="F3F3F3">
                    <a:lumMod val="10000"/>
                  </a:srgbClr>
                </a:solidFill>
                <a:latin typeface="IBM Plex Sans Light" panose="020B0403050203000203" pitchFamily="34" charset="0"/>
                <a:sym typeface="IBM Plex Sans Medium"/>
              </a:rPr>
              <a:t>Increased generative AI knowledge</a:t>
            </a:r>
          </a:p>
        </p:txBody>
      </p:sp>
      <p:sp>
        <p:nvSpPr>
          <p:cNvPr id="2701" name="What is needed from the Client…"/>
          <p:cNvSpPr txBox="1"/>
          <p:nvPr/>
        </p:nvSpPr>
        <p:spPr>
          <a:xfrm>
            <a:off x="3248560" y="2188506"/>
            <a:ext cx="4458309" cy="2047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sz="1600" b="0" i="0" u="none" strike="noStrike" kern="0" cap="none" spc="0" normalizeH="0" baseline="0" noProof="0" dirty="0">
                <a:ln>
                  <a:noFill/>
                </a:ln>
                <a:solidFill>
                  <a:srgbClr val="000000"/>
                </a:solidFill>
                <a:effectLst/>
                <a:uLnTx/>
                <a:uFillTx/>
                <a:latin typeface="IBM Plex Sans Medium"/>
                <a:sym typeface="IBM Plex Sans Medium"/>
              </a:rPr>
              <a:t>What </a:t>
            </a:r>
            <a:r>
              <a:rPr kumimoji="0" lang="en-US" sz="1600" b="0" i="0" u="none" strike="noStrike" kern="0" cap="none" spc="0" normalizeH="0" baseline="0" noProof="0" dirty="0">
                <a:ln>
                  <a:noFill/>
                </a:ln>
                <a:solidFill>
                  <a:srgbClr val="000000"/>
                </a:solidFill>
                <a:effectLst/>
                <a:uLnTx/>
                <a:uFillTx/>
                <a:latin typeface="IBM Plex Sans Medium"/>
                <a:sym typeface="IBM Plex Sans Medium"/>
              </a:rPr>
              <a:t>we need from you:</a:t>
            </a:r>
            <a:endParaRPr kumimoji="0" sz="1600" b="0" i="0" u="none" strike="noStrike" kern="0" cap="none" spc="0" normalizeH="0" baseline="0" noProof="0" dirty="0">
              <a:ln>
                <a:noFill/>
              </a:ln>
              <a:solidFill>
                <a:srgbClr val="000000"/>
              </a:solidFill>
              <a:effectLst/>
              <a:uLnTx/>
              <a:uFillTx/>
              <a:latin typeface="IBM Plex Sans Medium"/>
              <a:sym typeface="IBM Plex Sans Medium"/>
            </a:endParaRP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lang="en-US" sz="1333" kern="0" dirty="0">
                <a:solidFill>
                  <a:srgbClr val="000000"/>
                </a:solidFill>
                <a:latin typeface="IBM Plex Sans Light"/>
                <a:sym typeface="IBM Plex Sans Light"/>
              </a:rPr>
              <a:t>Data or expertise to help generate synthetic data Data preparation assistance maybe needed</a:t>
            </a:r>
            <a:endParaRPr kumimoji="0" lang="en-US" sz="1333" b="0" i="0" u="none" strike="noStrike" kern="0" cap="none" spc="0" normalizeH="0" baseline="0" noProof="0" dirty="0">
              <a:ln>
                <a:noFill/>
              </a:ln>
              <a:solidFill>
                <a:srgbClr val="000000"/>
              </a:solidFill>
              <a:effectLst/>
              <a:uLnTx/>
              <a:uFillTx/>
              <a:latin typeface="IBM Plex Sans Light"/>
              <a:sym typeface="IBM Plex Sans Light"/>
            </a:endParaRPr>
          </a:p>
          <a:p>
            <a:pPr marL="169329" indent="-169329" defTabSz="1625579" hangingPunct="0">
              <a:lnSpc>
                <a:spcPct val="120000"/>
              </a:lnSpc>
              <a:buSzPct val="100000"/>
              <a:buFont typeface="Arial"/>
              <a:buChar char="•"/>
              <a:defRPr sz="900">
                <a:solidFill>
                  <a:srgbClr val="000000"/>
                </a:solidFill>
              </a:defRPr>
            </a:pPr>
            <a:r>
              <a:rPr lang="en-US" sz="1333" kern="0" dirty="0">
                <a:solidFill>
                  <a:srgbClr val="000000"/>
                </a:solidFill>
                <a:latin typeface="IBM Plex Sans Light"/>
                <a:sym typeface="IBM Plex Sans Light"/>
              </a:rPr>
              <a:t>Business expertise for business case development</a:t>
            </a:r>
          </a:p>
          <a:p>
            <a:pPr marL="169329" indent="-169329" defTabSz="1625579" hangingPunct="0">
              <a:lnSpc>
                <a:spcPct val="120000"/>
              </a:lnSpc>
              <a:buSzPct val="100000"/>
              <a:buFont typeface="Arial"/>
              <a:buChar char="•"/>
              <a:defRPr sz="900">
                <a:solidFill>
                  <a:srgbClr val="000000"/>
                </a:solidFill>
              </a:defRPr>
            </a:pPr>
            <a:r>
              <a:rPr kumimoji="0" lang="en-US" sz="1333" b="0" i="0" u="none" strike="noStrike" kern="0" cap="none" spc="0" normalizeH="0" baseline="0" noProof="0" dirty="0">
                <a:ln>
                  <a:noFill/>
                </a:ln>
                <a:solidFill>
                  <a:srgbClr val="000000"/>
                </a:solidFill>
                <a:effectLst/>
                <a:uLnTx/>
                <a:uFillTx/>
                <a:latin typeface="IBM Plex Sans Light"/>
                <a:sym typeface="IBM Plex Sans Light"/>
              </a:rPr>
              <a:t>(optional) data scientists </a:t>
            </a:r>
          </a:p>
          <a:p>
            <a:pPr marL="169329" marR="0" lvl="0" indent="-169329" algn="l" defTabSz="1625579" rtl="0" eaLnBrk="1" fontAlgn="auto" latinLnBrk="0" hangingPunct="0">
              <a:lnSpc>
                <a:spcPct val="120000"/>
              </a:lnSpc>
              <a:spcBef>
                <a:spcPts val="0"/>
              </a:spcBef>
              <a:spcAft>
                <a:spcPts val="0"/>
              </a:spcAft>
              <a:buClrTx/>
              <a:buSzPct val="100000"/>
              <a:buFont typeface="Arial"/>
              <a:buChar char="•"/>
              <a:tabLst/>
              <a:defRPr sz="900">
                <a:solidFill>
                  <a:srgbClr val="000000"/>
                </a:solidFill>
              </a:defRPr>
            </a:pPr>
            <a:r>
              <a:rPr lang="en-US" sz="1333" kern="0" dirty="0">
                <a:solidFill>
                  <a:srgbClr val="000000"/>
                </a:solidFill>
                <a:latin typeface="IBM Plex Sans Light"/>
                <a:sym typeface="IBM Plex Sans Light"/>
              </a:rPr>
              <a:t>Empowered domain expert to answer questions and validate results</a:t>
            </a:r>
            <a:endParaRPr kumimoji="0" lang="en-US" sz="1333"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3" name="Potential Activities…">
            <a:extLst>
              <a:ext uri="{FF2B5EF4-FFF2-40B4-BE49-F238E27FC236}">
                <a16:creationId xmlns:a16="http://schemas.microsoft.com/office/drawing/2014/main" id="{FC858796-BD40-14AE-2FB8-AB21DE7C853D}"/>
              </a:ext>
            </a:extLst>
          </p:cNvPr>
          <p:cNvSpPr txBox="1"/>
          <p:nvPr/>
        </p:nvSpPr>
        <p:spPr>
          <a:xfrm>
            <a:off x="3248560" y="4320247"/>
            <a:ext cx="4762777" cy="2277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69333" tIns="169333" rIns="169333" bIns="169333">
            <a:spAutoFit/>
          </a:bodyPr>
          <a:lstStyle/>
          <a:p>
            <a:pPr marL="0" marR="0" lvl="0" indent="0" algn="l" defTabSz="2438339" rtl="0" eaLnBrk="1" fontAlgn="auto" latinLnBrk="0" hangingPunct="0">
              <a:lnSpc>
                <a:spcPct val="100000"/>
              </a:lnSpc>
              <a:spcBef>
                <a:spcPts val="667"/>
              </a:spcBef>
              <a:spcAft>
                <a:spcPts val="0"/>
              </a:spcAft>
              <a:buClrTx/>
              <a:buSzTx/>
              <a:buFontTx/>
              <a:buNone/>
              <a:tabLst/>
              <a:defRPr sz="1000">
                <a:solidFill>
                  <a:srgbClr val="000000"/>
                </a:solidFill>
                <a:latin typeface="IBM Plex Sans Medium"/>
                <a:ea typeface="IBM Plex Sans Medium"/>
                <a:cs typeface="IBM Plex Sans Medium"/>
                <a:sym typeface="IBM Plex Sans Medium"/>
              </a:defRPr>
            </a:pPr>
            <a:r>
              <a:rPr kumimoji="0" sz="1600" b="0" i="0" u="none" strike="noStrike" kern="0" cap="none" spc="0" normalizeH="0" baseline="0" noProof="0" dirty="0">
                <a:ln>
                  <a:noFill/>
                </a:ln>
                <a:solidFill>
                  <a:srgbClr val="000000"/>
                </a:solidFill>
                <a:effectLst/>
                <a:uLnTx/>
                <a:uFillTx/>
                <a:latin typeface="IBM Plex Sans Medium"/>
                <a:sym typeface="IBM Plex Sans Medium"/>
              </a:rPr>
              <a:t>Potential Activities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330" dirty="0">
                <a:solidFill>
                  <a:srgbClr val="F3F3F3">
                    <a:lumMod val="10000"/>
                  </a:srgbClr>
                </a:solidFill>
                <a:latin typeface="IBM Plex Sans Light" panose="020B0403050203000203" pitchFamily="34" charset="0"/>
                <a:sym typeface="IBM Plex Sans Medium"/>
              </a:rPr>
              <a:t>Setup dev and runtime environment(s)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330" dirty="0">
                <a:solidFill>
                  <a:srgbClr val="F3F3F3">
                    <a:lumMod val="10000"/>
                  </a:srgbClr>
                </a:solidFill>
                <a:latin typeface="IBM Plex Sans Light" panose="020B0403050203000203" pitchFamily="34" charset="0"/>
                <a:sym typeface="IBM Plex Sans Medium"/>
              </a:rPr>
              <a:t>Identify, source, and prepare data</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330" dirty="0">
                <a:solidFill>
                  <a:srgbClr val="F3F3F3">
                    <a:lumMod val="10000"/>
                  </a:srgbClr>
                </a:solidFill>
                <a:latin typeface="IBM Plex Sans Light" panose="020B0403050203000203" pitchFamily="34" charset="0"/>
                <a:sym typeface="IBM Plex Sans Medium"/>
              </a:rPr>
              <a:t>Define validation plan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330" dirty="0">
                <a:solidFill>
                  <a:srgbClr val="F3F3F3">
                    <a:lumMod val="10000"/>
                  </a:srgbClr>
                </a:solidFill>
                <a:latin typeface="IBM Plex Sans Light" panose="020B0403050203000203" pitchFamily="34" charset="0"/>
                <a:sym typeface="IBM Plex Sans Medium"/>
              </a:rPr>
              <a:t>Iteratively select models, tune, and validate models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330" dirty="0">
                <a:solidFill>
                  <a:srgbClr val="F3F3F3">
                    <a:lumMod val="10000"/>
                  </a:srgbClr>
                </a:solidFill>
                <a:latin typeface="IBM Plex Sans Light" panose="020B0403050203000203" pitchFamily="34" charset="0"/>
                <a:sym typeface="IBM Plex Sans Medium"/>
              </a:rPr>
              <a:t>Develop business case input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330" dirty="0">
                <a:solidFill>
                  <a:srgbClr val="F3F3F3">
                    <a:lumMod val="10000"/>
                  </a:srgbClr>
                </a:solidFill>
                <a:latin typeface="IBM Plex Sans Light" panose="020B0403050203000203" pitchFamily="34" charset="0"/>
                <a:sym typeface="IBM Plex Sans Medium"/>
              </a:rPr>
              <a:t>Execute regular playbacks with sponsors &amp; stakeholders</a:t>
            </a:r>
          </a:p>
        </p:txBody>
      </p:sp>
      <p:sp>
        <p:nvSpPr>
          <p:cNvPr id="2" name="Title">
            <a:extLst>
              <a:ext uri="{FF2B5EF4-FFF2-40B4-BE49-F238E27FC236}">
                <a16:creationId xmlns:a16="http://schemas.microsoft.com/office/drawing/2014/main" id="{2BA50839-4066-ACD4-A7AB-7FA4967F1A4D}"/>
              </a:ext>
            </a:extLst>
          </p:cNvPr>
          <p:cNvSpPr txBox="1">
            <a:spLocks/>
          </p:cNvSpPr>
          <p:nvPr/>
        </p:nvSpPr>
        <p:spPr>
          <a:xfrm>
            <a:off x="280415" y="332691"/>
            <a:ext cx="4628191" cy="1146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1pPr>
            <a:lvl2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2pPr>
            <a:lvl3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3pPr>
            <a:lvl4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4pPr>
            <a:lvl5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5pPr>
            <a:lvl6pPr marL="0" marR="0" indent="362568"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6pPr>
            <a:lvl7pPr marL="0" marR="0" indent="725139"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7pPr>
            <a:lvl8pPr marL="0" marR="0" indent="108770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8pPr>
            <a:lvl9pPr marL="0" marR="0" indent="145027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ium"/>
                <a:ea typeface="IBM Plex Sans Medium"/>
                <a:cs typeface="IBM Plex Sans Medium"/>
                <a:sym typeface="IBM Plex Sans Medium"/>
              </a:defRPr>
            </a:lvl9pPr>
          </a:lstStyle>
          <a:p>
            <a:pPr marL="0" marR="0" lvl="0" indent="0" algn="l" defTabSz="1219170" rtl="0" eaLnBrk="1" fontAlgn="auto" latinLnBrk="0" hangingPunct="1">
              <a:lnSpc>
                <a:spcPct val="90000"/>
              </a:lnSpc>
              <a:spcBef>
                <a:spcPts val="0"/>
              </a:spcBef>
              <a:spcAft>
                <a:spcPts val="0"/>
              </a:spcAft>
              <a:buClrTx/>
              <a:buSzTx/>
              <a:buFontTx/>
              <a:buNone/>
              <a:tabLst/>
              <a:defRPr/>
            </a:pPr>
            <a:br>
              <a:rPr kumimoji="0" lang="en-US" sz="2667" b="0" i="0" u="none" strike="noStrike" kern="0" cap="none" spc="0" normalizeH="0" baseline="0" noProof="0" dirty="0">
                <a:ln>
                  <a:noFill/>
                </a:ln>
                <a:solidFill>
                  <a:srgbClr val="000000"/>
                </a:solidFill>
                <a:effectLst/>
                <a:uLnTx/>
                <a:uFillTx/>
                <a:latin typeface="IBM Plex Sans Medium"/>
                <a:sym typeface="IBM Plex Sans Medium"/>
              </a:rPr>
            </a:br>
            <a:r>
              <a:rPr kumimoji="0" lang="en-US" sz="2667" b="0" i="0" u="none" strike="noStrike" kern="0" cap="none" spc="0" normalizeH="0" baseline="0" noProof="0" dirty="0">
                <a:ln>
                  <a:noFill/>
                </a:ln>
                <a:solidFill>
                  <a:srgbClr val="000000"/>
                </a:solidFill>
                <a:effectLst/>
                <a:uLnTx/>
                <a:uFillTx/>
                <a:latin typeface="IBM Plex Sans Medium"/>
                <a:sym typeface="IBM Plex Sans Medium"/>
              </a:rPr>
              <a:t>Pilot Build</a:t>
            </a:r>
          </a:p>
        </p:txBody>
      </p:sp>
      <p:sp>
        <p:nvSpPr>
          <p:cNvPr id="4" name="Text Placeholder 1">
            <a:extLst>
              <a:ext uri="{FF2B5EF4-FFF2-40B4-BE49-F238E27FC236}">
                <a16:creationId xmlns:a16="http://schemas.microsoft.com/office/drawing/2014/main" id="{71D5AE75-71EA-B763-8D9A-6A9638B53F24}"/>
              </a:ext>
            </a:extLst>
          </p:cNvPr>
          <p:cNvSpPr txBox="1">
            <a:spLocks noGrp="1"/>
          </p:cNvSpPr>
          <p:nvPr>
            <p:ph type="body" sz="quarter" idx="1"/>
          </p:nvPr>
        </p:nvSpPr>
        <p:spPr>
          <a:xfrm>
            <a:off x="288750" y="1730740"/>
            <a:ext cx="2577124" cy="3819259"/>
          </a:xfrm>
          <a:prstGeom prst="rect">
            <a:avLst/>
          </a:prstGeom>
        </p:spPr>
        <p:txBody>
          <a:bodyPr>
            <a:normAutofit/>
          </a:bodyPr>
          <a:lstStyle/>
          <a:p>
            <a:r>
              <a:rPr lang="en-US" dirty="0"/>
              <a:t>We will build a model, user experience, and if applicable, code/configure additional IBM products to meet the scope and requirements of pilot. </a:t>
            </a:r>
          </a:p>
        </p:txBody>
      </p:sp>
      <p:sp>
        <p:nvSpPr>
          <p:cNvPr id="5" name="Footer Placeholder 3">
            <a:extLst>
              <a:ext uri="{FF2B5EF4-FFF2-40B4-BE49-F238E27FC236}">
                <a16:creationId xmlns:a16="http://schemas.microsoft.com/office/drawing/2014/main" id="{389564C8-030B-8C4F-C120-C5D5378FD19E}"/>
              </a:ext>
            </a:extLst>
          </p:cNvPr>
          <p:cNvSpPr txBox="1"/>
          <p:nvPr/>
        </p:nvSpPr>
        <p:spPr>
          <a:xfrm>
            <a:off x="304889" y="6450370"/>
            <a:ext cx="5486313"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solidFill>
                  <a:srgbClr val="000000"/>
                </a:solidFill>
                <a:latin typeface="+mn-lt"/>
                <a:ea typeface="+mn-ea"/>
                <a:cs typeface="+mn-cs"/>
                <a:sym typeface="IBM Plex Sans"/>
              </a:defRPr>
            </a:lvl1pPr>
          </a:lstStyle>
          <a:p>
            <a:pPr defTabSz="914632" hangingPunct="0"/>
            <a:r>
              <a:rPr sz="800" kern="0" dirty="0">
                <a:latin typeface="IBM Plex Sans"/>
              </a:rPr>
              <a:t>© 202</a:t>
            </a:r>
            <a:r>
              <a:rPr lang="en-US" sz="800" kern="0" dirty="0">
                <a:latin typeface="IBM Plex Sans"/>
              </a:rPr>
              <a:t>4</a:t>
            </a:r>
            <a:r>
              <a:rPr sz="800" kern="0" dirty="0">
                <a:latin typeface="IBM Plex Sans"/>
              </a:rPr>
              <a:t> IBM Corporation</a:t>
            </a:r>
          </a:p>
        </p:txBody>
      </p:sp>
      <p:pic>
        <p:nvPicPr>
          <p:cNvPr id="9" name="Picture Placeholder 6" descr="Two people working on laptops&#10;&#10;Description automatically generated with low confidence">
            <a:extLst>
              <a:ext uri="{FF2B5EF4-FFF2-40B4-BE49-F238E27FC236}">
                <a16:creationId xmlns:a16="http://schemas.microsoft.com/office/drawing/2014/main" id="{12DF4F93-B1BF-C3E2-B8E1-6D38ECF0027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113401" y="0"/>
            <a:ext cx="4104000" cy="6858000"/>
          </a:xfrm>
          <a:prstGeom prst="rect">
            <a:avLst/>
          </a:prstGeom>
        </p:spPr>
      </p:pic>
      <p:sp>
        <p:nvSpPr>
          <p:cNvPr id="6" name="Title 1">
            <a:extLst>
              <a:ext uri="{FF2B5EF4-FFF2-40B4-BE49-F238E27FC236}">
                <a16:creationId xmlns:a16="http://schemas.microsoft.com/office/drawing/2014/main" id="{D9A85FD5-75A1-D486-586B-3BA04C015509}"/>
              </a:ext>
            </a:extLst>
          </p:cNvPr>
          <p:cNvSpPr txBox="1">
            <a:spLocks/>
          </p:cNvSpPr>
          <p:nvPr/>
        </p:nvSpPr>
        <p:spPr>
          <a:xfrm>
            <a:off x="304889" y="246621"/>
            <a:ext cx="11430760" cy="413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2000" b="1" i="0" u="none" strike="noStrike" kern="0" cap="none" spc="0" normalizeH="0" baseline="0" noProof="0" dirty="0">
                <a:ln>
                  <a:noFill/>
                </a:ln>
                <a:solidFill>
                  <a:srgbClr val="0F62FE">
                    <a:lumMod val="75000"/>
                  </a:srgbClr>
                </a:solidFill>
                <a:effectLst/>
                <a:uLnTx/>
                <a:uFillTx/>
                <a:latin typeface="IBM Plex Sans SemiBold" panose="020B0503050203000203" pitchFamily="34" charset="0"/>
                <a:ea typeface="+mj-ea"/>
                <a:cs typeface="+mj-cs"/>
                <a:sym typeface="IBM Plex Sans Light"/>
              </a:rPr>
              <a:t>x</a:t>
            </a:r>
            <a:r>
              <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0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Pilot</a:t>
            </a:r>
            <a:r>
              <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0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Program</a:t>
            </a:r>
          </a:p>
          <a:p>
            <a:pPr marL="0" marR="0" lvl="0" indent="0" algn="l" defTabSz="1218956"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Tree>
    <p:extLst>
      <p:ext uri="{BB962C8B-B14F-4D97-AF65-F5344CB8AC3E}">
        <p14:creationId xmlns:p14="http://schemas.microsoft.com/office/powerpoint/2010/main" val="40795064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9" name="Group 2"/>
          <p:cNvGrpSpPr/>
          <p:nvPr/>
        </p:nvGrpSpPr>
        <p:grpSpPr>
          <a:xfrm>
            <a:off x="-197108" y="-146475"/>
            <a:ext cx="12485629" cy="7152643"/>
            <a:chOff x="0" y="0"/>
            <a:chExt cx="9364220" cy="5364480"/>
          </a:xfrm>
        </p:grpSpPr>
        <p:grpSp>
          <p:nvGrpSpPr>
            <p:cNvPr id="2066" name="Group 59"/>
            <p:cNvGrpSpPr/>
            <p:nvPr/>
          </p:nvGrpSpPr>
          <p:grpSpPr>
            <a:xfrm>
              <a:off x="338965" y="0"/>
              <a:ext cx="8686732" cy="91441"/>
              <a:chOff x="0" y="0"/>
              <a:chExt cx="8686732" cy="91439"/>
            </a:xfrm>
          </p:grpSpPr>
          <p:sp>
            <p:nvSpPr>
              <p:cNvPr id="2055" name="Straight Connector 92"/>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56" name="Straight Connector 93"/>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57" name="Straight Connector 94"/>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58" name="Straight Connector 95"/>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59" name="Straight Connector 96"/>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0" name="Straight Connector 97"/>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1" name="Straight Connector 98"/>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2" name="Straight Connector 99"/>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3" name="Straight Connector 100"/>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4" name="Straight Connector 101"/>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5" name="Straight Connector 102"/>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grpSp>
        <p:grpSp>
          <p:nvGrpSpPr>
            <p:cNvPr id="2078" name="Group 60"/>
            <p:cNvGrpSpPr/>
            <p:nvPr/>
          </p:nvGrpSpPr>
          <p:grpSpPr>
            <a:xfrm>
              <a:off x="338965" y="5273040"/>
              <a:ext cx="8686732" cy="91441"/>
              <a:chOff x="0" y="0"/>
              <a:chExt cx="8686732" cy="91439"/>
            </a:xfrm>
          </p:grpSpPr>
          <p:sp>
            <p:nvSpPr>
              <p:cNvPr id="2067" name="Straight Connector 81"/>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8" name="Straight Connector 82"/>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9" name="Straight Connector 83"/>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0" name="Straight Connector 84"/>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1" name="Straight Connector 85"/>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2" name="Straight Connector 86"/>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3" name="Straight Connector 87"/>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4" name="Straight Connector 88"/>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5" name="Straight Connector 89"/>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6" name="Straight Connector 90"/>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7" name="Straight Connector 91"/>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grpSp>
        <p:grpSp>
          <p:nvGrpSpPr>
            <p:cNvPr id="2088" name="Group 61"/>
            <p:cNvGrpSpPr/>
            <p:nvPr/>
          </p:nvGrpSpPr>
          <p:grpSpPr>
            <a:xfrm>
              <a:off x="0" y="338074"/>
              <a:ext cx="91441" cy="4686681"/>
              <a:chOff x="0" y="0"/>
              <a:chExt cx="91439" cy="4686681"/>
            </a:xfrm>
          </p:grpSpPr>
          <p:sp>
            <p:nvSpPr>
              <p:cNvPr id="2079" name="Straight Connector 72"/>
              <p:cNvSpPr/>
              <p:nvPr/>
            </p:nvSpPr>
            <p:spPr>
              <a:xfrm flipH="1">
                <a:off x="0" y="425576"/>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0" name="Straight Connector 73"/>
              <p:cNvSpPr/>
              <p:nvPr/>
            </p:nvSpPr>
            <p:spPr>
              <a:xfrm flipH="1">
                <a:off x="0" y="106108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1" name="Straight Connector 74"/>
              <p:cNvSpPr/>
              <p:nvPr/>
            </p:nvSpPr>
            <p:spPr>
              <a:xfrm flipH="1">
                <a:off x="0" y="170116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2" name="Straight Connector 75"/>
              <p:cNvSpPr/>
              <p:nvPr/>
            </p:nvSpPr>
            <p:spPr>
              <a:xfrm flipH="1">
                <a:off x="0" y="234277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3" name="Straight Connector 76"/>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4" name="Straight Connector 77"/>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5" name="Straight Connector 78"/>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6" name="Straight Connector 79"/>
              <p:cNvSpPr/>
              <p:nvPr/>
            </p:nvSpPr>
            <p:spPr>
              <a:xfrm flipH="1" flipV="1">
                <a:off x="0" y="-1"/>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7" name="Straight Connector 80"/>
              <p:cNvSpPr/>
              <p:nvPr/>
            </p:nvSpPr>
            <p:spPr>
              <a:xfrm flipH="1">
                <a:off x="0" y="468668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grpSp>
        <p:grpSp>
          <p:nvGrpSpPr>
            <p:cNvPr id="2098" name="Group 62"/>
            <p:cNvGrpSpPr/>
            <p:nvPr/>
          </p:nvGrpSpPr>
          <p:grpSpPr>
            <a:xfrm>
              <a:off x="9272780" y="338073"/>
              <a:ext cx="91441" cy="4685667"/>
              <a:chOff x="0" y="0"/>
              <a:chExt cx="91439" cy="4685665"/>
            </a:xfrm>
          </p:grpSpPr>
          <p:sp>
            <p:nvSpPr>
              <p:cNvPr id="2089" name="Straight Connector 63"/>
              <p:cNvSpPr/>
              <p:nvPr/>
            </p:nvSpPr>
            <p:spPr>
              <a:xfrm flipH="1">
                <a:off x="0" y="425577"/>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0" name="Straight Connector 64"/>
              <p:cNvSpPr/>
              <p:nvPr/>
            </p:nvSpPr>
            <p:spPr>
              <a:xfrm flipH="1">
                <a:off x="0" y="106108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1" name="Straight Connector 65"/>
              <p:cNvSpPr/>
              <p:nvPr/>
            </p:nvSpPr>
            <p:spPr>
              <a:xfrm flipH="1">
                <a:off x="0" y="17011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2" name="Straight Connector 66"/>
              <p:cNvSpPr/>
              <p:nvPr/>
            </p:nvSpPr>
            <p:spPr>
              <a:xfrm flipH="1">
                <a:off x="0" y="234124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3" name="Straight Connector 67"/>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4" name="Straight Connector 68"/>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5" name="Straight Connector 69"/>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6" name="Straight Connector 70"/>
              <p:cNvSpPr/>
              <p:nvPr/>
            </p:nvSpPr>
            <p:spPr>
              <a:xfrm flipH="1" flipV="1">
                <a:off x="0" y="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7" name="Straight Connector 71"/>
              <p:cNvSpPr/>
              <p:nvPr/>
            </p:nvSpPr>
            <p:spPr>
              <a:xfrm flipH="1">
                <a:off x="0" y="46856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grpSp>
      </p:grpSp>
      <p:sp>
        <p:nvSpPr>
          <p:cNvPr id="2100" name="Line"/>
          <p:cNvSpPr/>
          <p:nvPr/>
        </p:nvSpPr>
        <p:spPr>
          <a:xfrm>
            <a:off x="7787903" y="3623653"/>
            <a:ext cx="211028" cy="1127471"/>
          </a:xfrm>
          <a:prstGeom prst="line">
            <a:avLst/>
          </a:prstGeom>
          <a:ln w="12700">
            <a:solidFill>
              <a:schemeClr val="accent2"/>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101" name="Circle"/>
          <p:cNvSpPr/>
          <p:nvPr/>
        </p:nvSpPr>
        <p:spPr>
          <a:xfrm>
            <a:off x="7431716" y="3448136"/>
            <a:ext cx="762001" cy="762001"/>
          </a:xfrm>
          <a:prstGeom prst="ellipse">
            <a:avLst/>
          </a:prstGeom>
          <a:solidFill>
            <a:schemeClr val="accent2"/>
          </a:solidFill>
          <a:ln w="12700">
            <a:solidFill>
              <a:schemeClr val="accent2"/>
            </a:solidFill>
            <a:miter lim="400000"/>
          </a:ln>
        </p:spPr>
        <p:txBody>
          <a:bodyPr lIns="48000" tIns="48000" rIns="48000" bIns="48000" anchor="ctr"/>
          <a:lstStyle/>
          <a:p>
            <a:pPr algn="ctr" defTabSz="914620" hangingPunct="0">
              <a:spcBef>
                <a:spcPts val="133"/>
              </a:spcBef>
              <a:defRPr sz="1200">
                <a:solidFill>
                  <a:srgbClr val="000000"/>
                </a:solidFill>
                <a:latin typeface="IBM Plex Sans Medium"/>
                <a:ea typeface="IBM Plex Sans Medium"/>
                <a:cs typeface="IBM Plex Sans Medium"/>
                <a:sym typeface="IBM Plex Sans Medium"/>
              </a:defRPr>
            </a:pPr>
            <a:endParaRPr sz="1600" kern="0">
              <a:solidFill>
                <a:srgbClr val="000000"/>
              </a:solidFill>
              <a:latin typeface="IBM Plex Sans Medium"/>
              <a:sym typeface="IBM Plex Sans Medium"/>
            </a:endParaRPr>
          </a:p>
        </p:txBody>
      </p:sp>
      <p:sp>
        <p:nvSpPr>
          <p:cNvPr id="2102" name="Solution…"/>
          <p:cNvSpPr txBox="1"/>
          <p:nvPr/>
        </p:nvSpPr>
        <p:spPr>
          <a:xfrm>
            <a:off x="7440150" y="3583414"/>
            <a:ext cx="745132" cy="491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marL="28574" marR="28574" algn="ctr" defTabSz="641333" hangingPunct="0">
              <a:defRPr sz="700">
                <a:uFill>
                  <a:solidFill>
                    <a:srgbClr val="000000"/>
                  </a:solidFill>
                </a:uFill>
                <a:latin typeface="IBM Plex Sans Text"/>
                <a:ea typeface="IBM Plex Sans Text"/>
                <a:cs typeface="IBM Plex Sans Text"/>
                <a:sym typeface="IBM Plex Sans Text"/>
              </a:defRPr>
            </a:pPr>
            <a:r>
              <a:rPr lang="en-US" sz="933" kern="0" dirty="0">
                <a:solidFill>
                  <a:srgbClr val="FFFFFF"/>
                </a:solidFill>
                <a:uFill>
                  <a:solidFill>
                    <a:srgbClr val="000000"/>
                  </a:solidFill>
                </a:uFill>
                <a:latin typeface="IBM Plex Sans Text"/>
                <a:sym typeface="IBM Plex Sans Text"/>
              </a:rPr>
              <a:t>Industry Expert</a:t>
            </a:r>
            <a:endParaRPr sz="933" kern="0" dirty="0">
              <a:solidFill>
                <a:srgbClr val="FFFFFF"/>
              </a:solidFill>
              <a:uFill>
                <a:solidFill>
                  <a:srgbClr val="000000"/>
                </a:solidFill>
              </a:uFill>
              <a:latin typeface="IBM Plex Sans Text"/>
              <a:sym typeface="IBM Plex Sans Text"/>
            </a:endParaRPr>
          </a:p>
        </p:txBody>
      </p:sp>
      <p:sp>
        <p:nvSpPr>
          <p:cNvPr id="2103" name="Line"/>
          <p:cNvSpPr/>
          <p:nvPr/>
        </p:nvSpPr>
        <p:spPr>
          <a:xfrm>
            <a:off x="8848304" y="3940672"/>
            <a:ext cx="1" cy="831229"/>
          </a:xfrm>
          <a:prstGeom prst="line">
            <a:avLst/>
          </a:prstGeom>
          <a:ln w="12700">
            <a:solidFill>
              <a:srgbClr val="1662FE"/>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104" name="Oval 27"/>
          <p:cNvSpPr/>
          <p:nvPr/>
        </p:nvSpPr>
        <p:spPr>
          <a:xfrm>
            <a:off x="8467688" y="3370922"/>
            <a:ext cx="762001" cy="762013"/>
          </a:xfrm>
          <a:prstGeom prst="ellipse">
            <a:avLst/>
          </a:prstGeom>
          <a:solidFill>
            <a:schemeClr val="accent2"/>
          </a:solidFill>
          <a:ln w="12700">
            <a:solidFill>
              <a:schemeClr val="accent2"/>
            </a:solidFill>
          </a:ln>
        </p:spPr>
        <p:txBody>
          <a:bodyPr lIns="48000" tIns="48000" rIns="48000" bIns="48000" anchor="ctr"/>
          <a:lstStyle/>
          <a:p>
            <a:pPr algn="ctr" defTabSz="412740" hangingPunct="0">
              <a:lnSpc>
                <a:spcPct val="120000"/>
              </a:lnSpc>
              <a:defRPr sz="1200">
                <a:latin typeface="Arial"/>
                <a:ea typeface="Arial"/>
                <a:cs typeface="Arial"/>
                <a:sym typeface="Arial"/>
              </a:defRPr>
            </a:pPr>
            <a:endParaRPr sz="1600" kern="0">
              <a:solidFill>
                <a:srgbClr val="FFFFFF"/>
              </a:solidFill>
              <a:latin typeface="Arial"/>
              <a:cs typeface="Arial"/>
              <a:sym typeface="Arial"/>
            </a:endParaRPr>
          </a:p>
        </p:txBody>
      </p:sp>
      <p:sp>
        <p:nvSpPr>
          <p:cNvPr id="2105" name="Data…"/>
          <p:cNvSpPr txBox="1"/>
          <p:nvPr/>
        </p:nvSpPr>
        <p:spPr>
          <a:xfrm>
            <a:off x="8476122" y="3582263"/>
            <a:ext cx="745132" cy="33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marL="28574" marR="28574" algn="ctr" defTabSz="641333" hangingPunct="0">
              <a:defRPr sz="700">
                <a:uFill>
                  <a:solidFill>
                    <a:srgbClr val="000000"/>
                  </a:solidFill>
                </a:uFill>
                <a:latin typeface="IBM Plex Sans Text"/>
                <a:ea typeface="IBM Plex Sans Text"/>
                <a:cs typeface="IBM Plex Sans Text"/>
                <a:sym typeface="IBM Plex Sans Text"/>
              </a:defRPr>
            </a:pPr>
            <a:r>
              <a:rPr lang="en-US" sz="933" kern="0" dirty="0">
                <a:solidFill>
                  <a:srgbClr val="FFFFFF"/>
                </a:solidFill>
                <a:uFill>
                  <a:solidFill>
                    <a:srgbClr val="000000"/>
                  </a:solidFill>
                </a:uFill>
                <a:latin typeface="IBM Plex Sans Text"/>
                <a:sym typeface="IBM Plex Sans Text"/>
              </a:rPr>
              <a:t>Developer</a:t>
            </a:r>
            <a:endParaRPr sz="933" kern="0" dirty="0">
              <a:solidFill>
                <a:srgbClr val="FFFFFF"/>
              </a:solidFill>
              <a:uFill>
                <a:solidFill>
                  <a:srgbClr val="000000"/>
                </a:solidFill>
              </a:uFill>
              <a:latin typeface="IBM Plex Sans Text"/>
              <a:sym typeface="IBM Plex Sans Text"/>
            </a:endParaRPr>
          </a:p>
        </p:txBody>
      </p:sp>
      <p:sp>
        <p:nvSpPr>
          <p:cNvPr id="2106" name="Line"/>
          <p:cNvSpPr/>
          <p:nvPr/>
        </p:nvSpPr>
        <p:spPr>
          <a:xfrm flipH="1">
            <a:off x="6676213" y="4054334"/>
            <a:ext cx="247440" cy="1061885"/>
          </a:xfrm>
          <a:prstGeom prst="line">
            <a:avLst/>
          </a:prstGeom>
          <a:ln w="12700">
            <a:solidFill>
              <a:schemeClr val="accent2"/>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grpSp>
        <p:nvGrpSpPr>
          <p:cNvPr id="2109" name="Group"/>
          <p:cNvGrpSpPr/>
          <p:nvPr/>
        </p:nvGrpSpPr>
        <p:grpSpPr>
          <a:xfrm>
            <a:off x="6499229" y="3686178"/>
            <a:ext cx="762001" cy="762001"/>
            <a:chOff x="0" y="0"/>
            <a:chExt cx="571500" cy="571500"/>
          </a:xfrm>
        </p:grpSpPr>
        <p:sp>
          <p:nvSpPr>
            <p:cNvPr id="2107" name="Circle"/>
            <p:cNvSpPr/>
            <p:nvPr/>
          </p:nvSpPr>
          <p:spPr>
            <a:xfrm>
              <a:off x="0" y="0"/>
              <a:ext cx="571500" cy="571500"/>
            </a:xfrm>
            <a:prstGeom prst="ellipse">
              <a:avLst/>
            </a:prstGeom>
            <a:solidFill>
              <a:schemeClr val="accent2"/>
            </a:solidFill>
            <a:ln w="12700" cap="flat">
              <a:solidFill>
                <a:schemeClr val="accent2"/>
              </a:solidFill>
              <a:prstDash val="solid"/>
              <a:miter lim="400000"/>
            </a:ln>
            <a:effectLst/>
          </p:spPr>
          <p:txBody>
            <a:bodyPr wrap="square" lIns="48000" tIns="48000" rIns="48000" bIns="48000" numCol="1" anchor="ctr">
              <a:noAutofit/>
            </a:bodyPr>
            <a:lstStyle/>
            <a:p>
              <a:pPr algn="ctr" defTabSz="914620" hangingPunct="0">
                <a:spcBef>
                  <a:spcPts val="133"/>
                </a:spcBef>
                <a:defRPr sz="1200">
                  <a:solidFill>
                    <a:srgbClr val="000000"/>
                  </a:solidFill>
                  <a:latin typeface="IBM Plex Sans Medium"/>
                  <a:ea typeface="IBM Plex Sans Medium"/>
                  <a:cs typeface="IBM Plex Sans Medium"/>
                  <a:sym typeface="IBM Plex Sans Medium"/>
                </a:defRPr>
              </a:pPr>
              <a:endParaRPr sz="1600" kern="0">
                <a:solidFill>
                  <a:srgbClr val="000000"/>
                </a:solidFill>
                <a:latin typeface="IBM Plex Sans Medium"/>
                <a:sym typeface="IBM Plex Sans Medium"/>
              </a:endParaRPr>
            </a:p>
          </p:txBody>
        </p:sp>
        <p:sp>
          <p:nvSpPr>
            <p:cNvPr id="2108" name="Business Technology Leader"/>
            <p:cNvSpPr txBox="1"/>
            <p:nvPr/>
          </p:nvSpPr>
          <p:spPr>
            <a:xfrm>
              <a:off x="6326" y="101459"/>
              <a:ext cx="558849" cy="3685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28574" marR="28574" defTabSz="641333" hangingPunct="0"/>
              <a:r>
                <a:rPr lang="en-US" sz="933" kern="0" dirty="0">
                  <a:solidFill>
                    <a:srgbClr val="FFFFFF"/>
                  </a:solidFill>
                </a:rPr>
                <a:t>AI </a:t>
              </a:r>
            </a:p>
            <a:p>
              <a:pPr marL="28574" marR="28574" defTabSz="641333" hangingPunct="0"/>
              <a:r>
                <a:rPr lang="en-US" sz="933" kern="0" dirty="0">
                  <a:solidFill>
                    <a:srgbClr val="FFFFFF"/>
                  </a:solidFill>
                </a:rPr>
                <a:t>Engineer</a:t>
              </a:r>
              <a:endParaRPr sz="933" kern="0" dirty="0">
                <a:solidFill>
                  <a:srgbClr val="FFFFFF"/>
                </a:solidFill>
              </a:endParaRPr>
            </a:p>
          </p:txBody>
        </p:sp>
      </p:grpSp>
      <p:sp>
        <p:nvSpPr>
          <p:cNvPr id="2110" name="Line"/>
          <p:cNvSpPr/>
          <p:nvPr/>
        </p:nvSpPr>
        <p:spPr>
          <a:xfrm>
            <a:off x="10023778" y="3971708"/>
            <a:ext cx="501433" cy="1375976"/>
          </a:xfrm>
          <a:prstGeom prst="line">
            <a:avLst/>
          </a:prstGeom>
          <a:ln w="12700">
            <a:solidFill>
              <a:srgbClr val="1662FE"/>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111" name="Oval 27"/>
          <p:cNvSpPr/>
          <p:nvPr/>
        </p:nvSpPr>
        <p:spPr>
          <a:xfrm>
            <a:off x="9591037" y="3431334"/>
            <a:ext cx="762001" cy="762013"/>
          </a:xfrm>
          <a:prstGeom prst="ellipse">
            <a:avLst/>
          </a:prstGeom>
          <a:solidFill>
            <a:schemeClr val="accent2"/>
          </a:solidFill>
          <a:ln w="12700">
            <a:solidFill>
              <a:schemeClr val="accent2"/>
            </a:solidFill>
          </a:ln>
        </p:spPr>
        <p:txBody>
          <a:bodyPr lIns="48000" tIns="48000" rIns="48000" bIns="48000" anchor="ctr"/>
          <a:lstStyle/>
          <a:p>
            <a:pPr algn="ctr" defTabSz="412740" hangingPunct="0">
              <a:lnSpc>
                <a:spcPct val="120000"/>
              </a:lnSpc>
              <a:defRPr sz="1200">
                <a:latin typeface="Arial"/>
                <a:ea typeface="Arial"/>
                <a:cs typeface="Arial"/>
                <a:sym typeface="Arial"/>
              </a:defRPr>
            </a:pPr>
            <a:endParaRPr sz="1600" kern="0">
              <a:solidFill>
                <a:srgbClr val="FFFFFF"/>
              </a:solidFill>
              <a:latin typeface="Arial"/>
              <a:cs typeface="Arial"/>
              <a:sym typeface="Arial"/>
            </a:endParaRPr>
          </a:p>
        </p:txBody>
      </p:sp>
      <p:sp>
        <p:nvSpPr>
          <p:cNvPr id="2112" name="Technology Engineer"/>
          <p:cNvSpPr txBox="1"/>
          <p:nvPr/>
        </p:nvSpPr>
        <p:spPr>
          <a:xfrm>
            <a:off x="9599471" y="3566619"/>
            <a:ext cx="745132" cy="491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28574" marR="28574" defTabSz="641333" hangingPunct="0"/>
            <a:r>
              <a:rPr lang="en-US" sz="933" kern="0" dirty="0">
                <a:solidFill>
                  <a:srgbClr val="FFFFFF"/>
                </a:solidFill>
              </a:rPr>
              <a:t>Designer</a:t>
            </a:r>
            <a:endParaRPr sz="933" kern="0" dirty="0">
              <a:solidFill>
                <a:srgbClr val="FFFFFF"/>
              </a:solidFill>
            </a:endParaRPr>
          </a:p>
        </p:txBody>
      </p:sp>
      <p:sp>
        <p:nvSpPr>
          <p:cNvPr id="2113" name="Line"/>
          <p:cNvSpPr/>
          <p:nvPr/>
        </p:nvSpPr>
        <p:spPr>
          <a:xfrm flipH="1">
            <a:off x="11236821" y="3656416"/>
            <a:ext cx="383649" cy="1063101"/>
          </a:xfrm>
          <a:prstGeom prst="line">
            <a:avLst/>
          </a:prstGeom>
          <a:ln w="12700">
            <a:solidFill>
              <a:srgbClr val="1662FE"/>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114" name="Oval 27"/>
          <p:cNvSpPr/>
          <p:nvPr/>
        </p:nvSpPr>
        <p:spPr>
          <a:xfrm>
            <a:off x="11097654" y="3599280"/>
            <a:ext cx="762001" cy="762013"/>
          </a:xfrm>
          <a:prstGeom prst="ellipse">
            <a:avLst/>
          </a:prstGeom>
          <a:solidFill>
            <a:schemeClr val="accent2"/>
          </a:solidFill>
          <a:ln w="12700">
            <a:solidFill>
              <a:schemeClr val="accent2"/>
            </a:solidFill>
          </a:ln>
        </p:spPr>
        <p:txBody>
          <a:bodyPr lIns="48000" tIns="48000" rIns="48000" bIns="48000" anchor="ctr"/>
          <a:lstStyle/>
          <a:p>
            <a:pPr algn="ctr" defTabSz="412740" hangingPunct="0">
              <a:lnSpc>
                <a:spcPct val="120000"/>
              </a:lnSpc>
              <a:defRPr sz="1200">
                <a:latin typeface="Arial"/>
                <a:ea typeface="Arial"/>
                <a:cs typeface="Arial"/>
                <a:sym typeface="Arial"/>
              </a:defRPr>
            </a:pPr>
            <a:endParaRPr sz="1600" kern="0">
              <a:solidFill>
                <a:srgbClr val="FFFFFF"/>
              </a:solidFill>
              <a:latin typeface="Arial"/>
              <a:cs typeface="Arial"/>
              <a:sym typeface="Arial"/>
            </a:endParaRPr>
          </a:p>
        </p:txBody>
      </p:sp>
      <p:sp>
        <p:nvSpPr>
          <p:cNvPr id="2115" name="Designer"/>
          <p:cNvSpPr txBox="1"/>
          <p:nvPr/>
        </p:nvSpPr>
        <p:spPr>
          <a:xfrm>
            <a:off x="11106089" y="3886679"/>
            <a:ext cx="745132" cy="187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28574" marR="28574" defTabSz="641333" hangingPunct="0"/>
            <a:r>
              <a:rPr lang="en-US" sz="933" kern="0" dirty="0">
                <a:solidFill>
                  <a:srgbClr val="FFFFFF"/>
                </a:solidFill>
              </a:rPr>
              <a:t>… Others</a:t>
            </a:r>
            <a:endParaRPr sz="933" kern="0" dirty="0">
              <a:solidFill>
                <a:srgbClr val="FFFFFF"/>
              </a:solidFill>
            </a:endParaRPr>
          </a:p>
        </p:txBody>
      </p:sp>
      <p:sp>
        <p:nvSpPr>
          <p:cNvPr id="2116" name="Title 1"/>
          <p:cNvSpPr txBox="1"/>
          <p:nvPr/>
        </p:nvSpPr>
        <p:spPr>
          <a:xfrm>
            <a:off x="280417" y="268223"/>
            <a:ext cx="5651842" cy="8312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defTabSz="914400">
              <a:spcBef>
                <a:spcPts val="600"/>
              </a:spcBef>
              <a:defRPr sz="3600">
                <a:solidFill>
                  <a:schemeClr val="accent2"/>
                </a:solidFill>
                <a:latin typeface="IBM Plex Sans ExtraLight"/>
                <a:ea typeface="IBM Plex Sans ExtraLight"/>
                <a:cs typeface="IBM Plex Sans ExtraLight"/>
                <a:sym typeface="IBM Plex Sans ExtraLight"/>
              </a:defRPr>
            </a:lvl1pPr>
          </a:lstStyle>
          <a:p>
            <a:pPr defTabSz="1219170" hangingPunct="0">
              <a:spcBef>
                <a:spcPts val="800"/>
              </a:spcBef>
            </a:pPr>
            <a:r>
              <a:rPr b="1" kern="0" dirty="0">
                <a:solidFill>
                  <a:srgbClr val="0F62FE"/>
                </a:solidFill>
                <a:latin typeface="+mj-lt"/>
              </a:rPr>
              <a:t>Let’s create </a:t>
            </a:r>
            <a:r>
              <a:rPr lang="en-US" b="1" kern="0" dirty="0">
                <a:solidFill>
                  <a:srgbClr val="0F62FE"/>
                </a:solidFill>
                <a:latin typeface="+mj-lt"/>
              </a:rPr>
              <a:t>an AI Engineering Pilot </a:t>
            </a:r>
            <a:r>
              <a:rPr b="1" kern="0" dirty="0">
                <a:solidFill>
                  <a:srgbClr val="0F62FE"/>
                </a:solidFill>
                <a:latin typeface="+mj-lt"/>
              </a:rPr>
              <a:t>↷</a:t>
            </a:r>
          </a:p>
        </p:txBody>
      </p:sp>
      <p:sp>
        <p:nvSpPr>
          <p:cNvPr id="2117" name="TextBox 87"/>
          <p:cNvSpPr txBox="1"/>
          <p:nvPr/>
        </p:nvSpPr>
        <p:spPr>
          <a:xfrm>
            <a:off x="334158" y="1517891"/>
            <a:ext cx="4632125" cy="1231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514311" hangingPunct="0">
              <a:spcBef>
                <a:spcPts val="667"/>
              </a:spcBef>
              <a:defRPr sz="1200">
                <a:solidFill>
                  <a:srgbClr val="0F62FE"/>
                </a:solidFill>
                <a:latin typeface="IBM Plex Sans Medium"/>
                <a:ea typeface="IBM Plex Sans Medium"/>
                <a:cs typeface="IBM Plex Sans Medium"/>
                <a:sym typeface="IBM Plex Sans Medium"/>
              </a:defRPr>
            </a:pPr>
            <a:r>
              <a:rPr sz="1600" kern="0" dirty="0">
                <a:solidFill>
                  <a:srgbClr val="0F62FE"/>
                </a:solidFill>
                <a:latin typeface="IBM Plex Sans Medium"/>
                <a:sym typeface="IBM Plex Sans Medium"/>
              </a:rPr>
              <a:t>What do we offer? </a:t>
            </a:r>
          </a:p>
          <a:p>
            <a:pPr defTabSz="514311" hangingPunct="0">
              <a:defRPr>
                <a:solidFill>
                  <a:srgbClr val="000000"/>
                </a:solidFill>
                <a:latin typeface="IBM Plex Sans ExtraLight"/>
                <a:ea typeface="IBM Plex Sans ExtraLight"/>
                <a:cs typeface="IBM Plex Sans ExtraLight"/>
                <a:sym typeface="IBM Plex Sans ExtraLight"/>
              </a:defRPr>
            </a:pPr>
            <a:r>
              <a:rPr sz="1600" kern="0" dirty="0">
                <a:solidFill>
                  <a:srgbClr val="000000"/>
                </a:solidFill>
                <a:latin typeface="IBM Plex Sans ExtraLight"/>
                <a:sym typeface="IBM Plex Sans ExtraLight"/>
              </a:rPr>
              <a:t>A no-cost IBM multi-disciplinary team and expertise to jointly innovate and rapidly prove </a:t>
            </a:r>
            <a:r>
              <a:rPr lang="en-US" sz="1600" kern="0" dirty="0">
                <a:solidFill>
                  <a:srgbClr val="000000"/>
                </a:solidFill>
                <a:latin typeface="IBM Plex Sans ExtraLight"/>
                <a:sym typeface="IBM Plex Sans ExtraLight"/>
              </a:rPr>
              <a:t>generative AI </a:t>
            </a:r>
            <a:r>
              <a:rPr sz="1600" kern="0" dirty="0">
                <a:solidFill>
                  <a:srgbClr val="000000"/>
                </a:solidFill>
                <a:latin typeface="IBM Plex Sans ExtraLight"/>
                <a:sym typeface="IBM Plex Sans ExtraLight"/>
              </a:rPr>
              <a:t>solutions to your business needs, leveraging </a:t>
            </a:r>
            <a:r>
              <a:rPr lang="en-US" sz="1600" kern="0" dirty="0">
                <a:solidFill>
                  <a:srgbClr val="000000"/>
                </a:solidFill>
                <a:latin typeface="IBM Plex Sans ExtraLight"/>
                <a:sym typeface="IBM Plex Sans ExtraLight"/>
              </a:rPr>
              <a:t>watsonx.</a:t>
            </a:r>
            <a:endParaRPr sz="1600" kern="0" dirty="0">
              <a:solidFill>
                <a:srgbClr val="000000"/>
              </a:solidFill>
              <a:latin typeface="IBM Plex Sans ExtraLight"/>
              <a:sym typeface="IBM Plex Sans ExtraLight"/>
            </a:endParaRPr>
          </a:p>
        </p:txBody>
      </p:sp>
      <p:sp>
        <p:nvSpPr>
          <p:cNvPr id="2118" name="TextBox 88"/>
          <p:cNvSpPr txBox="1"/>
          <p:nvPr/>
        </p:nvSpPr>
        <p:spPr>
          <a:xfrm>
            <a:off x="334158" y="3138598"/>
            <a:ext cx="4722471"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514311" hangingPunct="0">
              <a:spcBef>
                <a:spcPts val="800"/>
              </a:spcBef>
              <a:defRPr sz="1200">
                <a:solidFill>
                  <a:srgbClr val="0F62FE"/>
                </a:solidFill>
                <a:latin typeface="IBM Plex Sans Medium"/>
                <a:ea typeface="IBM Plex Sans Medium"/>
                <a:cs typeface="IBM Plex Sans Medium"/>
                <a:sym typeface="IBM Plex Sans Medium"/>
              </a:defRPr>
            </a:pPr>
            <a:r>
              <a:rPr sz="1600" kern="0" dirty="0">
                <a:solidFill>
                  <a:srgbClr val="0F62FE"/>
                </a:solidFill>
                <a:latin typeface="IBM Plex Sans Medium"/>
                <a:sym typeface="IBM Plex Sans Medium"/>
              </a:rPr>
              <a:t>What value do you get? </a:t>
            </a:r>
          </a:p>
          <a:p>
            <a:pPr defTabSz="514311" hangingPunct="0">
              <a:defRPr>
                <a:solidFill>
                  <a:srgbClr val="000000"/>
                </a:solidFill>
                <a:latin typeface="IBM Plex Sans ExtraLight"/>
                <a:ea typeface="IBM Plex Sans ExtraLight"/>
                <a:cs typeface="IBM Plex Sans ExtraLight"/>
                <a:sym typeface="IBM Plex Sans ExtraLight"/>
              </a:defRPr>
            </a:pPr>
            <a:r>
              <a:rPr lang="en-US" sz="1600" kern="0" dirty="0">
                <a:solidFill>
                  <a:srgbClr val="000000"/>
                </a:solidFill>
                <a:latin typeface="IBM Plex Sans ExtraLight"/>
                <a:sym typeface="IBM Plex Sans ExtraLight"/>
              </a:rPr>
              <a:t>A model that delivers the agreed upon pilot scope. C</a:t>
            </a:r>
            <a:r>
              <a:rPr sz="1600" kern="0" dirty="0">
                <a:solidFill>
                  <a:srgbClr val="000000"/>
                </a:solidFill>
                <a:latin typeface="IBM Plex Sans ExtraLight"/>
                <a:sym typeface="IBM Plex Sans ExtraLight"/>
              </a:rPr>
              <a:t>onfidence </a:t>
            </a:r>
            <a:r>
              <a:rPr lang="en-US" sz="1600" kern="0" dirty="0">
                <a:solidFill>
                  <a:srgbClr val="000000"/>
                </a:solidFill>
                <a:latin typeface="IBM Plex Sans ExtraLight"/>
                <a:sym typeface="IBM Plex Sans ExtraLight"/>
              </a:rPr>
              <a:t>that generative AI with watsonx can deliver a </a:t>
            </a:r>
            <a:r>
              <a:rPr sz="1600" kern="0" dirty="0">
                <a:solidFill>
                  <a:srgbClr val="000000"/>
                </a:solidFill>
                <a:latin typeface="IBM Plex Sans ExtraLight"/>
                <a:sym typeface="IBM Plex Sans ExtraLight"/>
              </a:rPr>
              <a:t>technical solution to your compelling business needs</a:t>
            </a:r>
            <a:r>
              <a:rPr lang="en-US" sz="1600" kern="0" dirty="0">
                <a:solidFill>
                  <a:srgbClr val="000000"/>
                </a:solidFill>
                <a:latin typeface="IBM Plex Sans ExtraLight"/>
                <a:sym typeface="IBM Plex Sans ExtraLight"/>
              </a:rPr>
              <a:t> with trust and meeting your enterprise requirements</a:t>
            </a:r>
            <a:r>
              <a:rPr sz="1600" kern="0" dirty="0">
                <a:solidFill>
                  <a:srgbClr val="000000"/>
                </a:solidFill>
                <a:latin typeface="IBM Plex Sans ExtraLight"/>
                <a:sym typeface="IBM Plex Sans ExtraLight"/>
              </a:rPr>
              <a:t>. </a:t>
            </a:r>
            <a:r>
              <a:rPr lang="en-US" sz="1600" kern="0" dirty="0">
                <a:solidFill>
                  <a:srgbClr val="000000"/>
                </a:solidFill>
                <a:latin typeface="IBM Plex Sans ExtraLight"/>
                <a:sym typeface="IBM Plex Sans ExtraLight"/>
              </a:rPr>
              <a:t> </a:t>
            </a:r>
            <a:endParaRPr sz="1600" kern="0" dirty="0">
              <a:solidFill>
                <a:srgbClr val="000000"/>
              </a:solidFill>
              <a:latin typeface="IBM Plex Sans ExtraLight"/>
              <a:sym typeface="IBM Plex Sans ExtraLight"/>
            </a:endParaRPr>
          </a:p>
        </p:txBody>
      </p:sp>
      <p:sp>
        <p:nvSpPr>
          <p:cNvPr id="2119" name="TextBox 90"/>
          <p:cNvSpPr txBox="1"/>
          <p:nvPr/>
        </p:nvSpPr>
        <p:spPr>
          <a:xfrm>
            <a:off x="357557" y="5141303"/>
            <a:ext cx="4545008" cy="779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514311" hangingPunct="0">
              <a:spcBef>
                <a:spcPts val="667"/>
              </a:spcBef>
              <a:defRPr sz="1200">
                <a:solidFill>
                  <a:srgbClr val="0F62FE"/>
                </a:solidFill>
                <a:latin typeface="IBM Plex Sans Medium"/>
                <a:ea typeface="IBM Plex Sans Medium"/>
                <a:cs typeface="IBM Plex Sans Medium"/>
                <a:sym typeface="IBM Plex Sans Medium"/>
              </a:defRPr>
            </a:pPr>
            <a:r>
              <a:rPr sz="1600" kern="0" dirty="0">
                <a:solidFill>
                  <a:srgbClr val="0F62FE"/>
                </a:solidFill>
                <a:latin typeface="IBM Plex Sans Medium"/>
                <a:sym typeface="IBM Plex Sans Medium"/>
              </a:rPr>
              <a:t>What is your commitment?</a:t>
            </a:r>
          </a:p>
          <a:p>
            <a:pPr defTabSz="514311" hangingPunct="0">
              <a:defRPr>
                <a:solidFill>
                  <a:srgbClr val="000000"/>
                </a:solidFill>
                <a:latin typeface="IBM Plex Sans ExtraLight"/>
                <a:ea typeface="IBM Plex Sans ExtraLight"/>
                <a:cs typeface="IBM Plex Sans ExtraLight"/>
                <a:sym typeface="IBM Plex Sans ExtraLight"/>
              </a:defRPr>
            </a:pPr>
            <a:r>
              <a:rPr sz="1600" kern="0" dirty="0">
                <a:solidFill>
                  <a:srgbClr val="000000"/>
                </a:solidFill>
                <a:latin typeface="IBM Plex Sans ExtraLight"/>
                <a:sym typeface="IBM Plex Sans ExtraLight"/>
              </a:rPr>
              <a:t>Your </a:t>
            </a:r>
            <a:r>
              <a:rPr lang="en-US" sz="1600" kern="0" dirty="0">
                <a:solidFill>
                  <a:srgbClr val="000000"/>
                </a:solidFill>
                <a:latin typeface="IBM Plex Sans ExtraLight"/>
                <a:sym typeface="IBM Plex Sans ExtraLight"/>
              </a:rPr>
              <a:t>time, </a:t>
            </a:r>
            <a:r>
              <a:rPr sz="1600" kern="0" dirty="0">
                <a:solidFill>
                  <a:srgbClr val="000000"/>
                </a:solidFill>
                <a:latin typeface="IBM Plex Sans ExtraLight"/>
                <a:sym typeface="IBM Plex Sans ExtraLight"/>
              </a:rPr>
              <a:t>business and technology context, sponsorship, subject matter experts, and data</a:t>
            </a:r>
            <a:r>
              <a:rPr sz="1733" kern="0" dirty="0">
                <a:solidFill>
                  <a:srgbClr val="000000"/>
                </a:solidFill>
                <a:latin typeface="IBM Plex Sans ExtraLight"/>
                <a:sym typeface="IBM Plex Sans ExtraLight"/>
              </a:rPr>
              <a:t>.</a:t>
            </a:r>
          </a:p>
        </p:txBody>
      </p:sp>
      <p:grpSp>
        <p:nvGrpSpPr>
          <p:cNvPr id="2122" name="Group"/>
          <p:cNvGrpSpPr/>
          <p:nvPr/>
        </p:nvGrpSpPr>
        <p:grpSpPr>
          <a:xfrm>
            <a:off x="7091667" y="764826"/>
            <a:ext cx="2056125" cy="1103305"/>
            <a:chOff x="0" y="0"/>
            <a:chExt cx="1542092" cy="827477"/>
          </a:xfrm>
        </p:grpSpPr>
        <p:sp>
          <p:nvSpPr>
            <p:cNvPr id="2120" name="Rectangle"/>
            <p:cNvSpPr/>
            <p:nvPr/>
          </p:nvSpPr>
          <p:spPr>
            <a:xfrm>
              <a:off x="8335" y="0"/>
              <a:ext cx="1533758" cy="827478"/>
            </a:xfrm>
            <a:prstGeom prst="rect">
              <a:avLst/>
            </a:prstGeom>
            <a:solidFill>
              <a:srgbClr val="FFFFFF"/>
            </a:solidFill>
            <a:ln w="12700" cap="flat">
              <a:noFill/>
              <a:miter lim="400000"/>
            </a:ln>
            <a:effectLst/>
          </p:spPr>
          <p:txBody>
            <a:bodyPr wrap="square" lIns="121919" tIns="121919" rIns="121919" bIns="121919" numCol="1" anchor="t">
              <a:noAutofit/>
            </a:bodyPr>
            <a:lstStyle/>
            <a:p>
              <a:pPr defTabSz="914620" hangingPunct="0">
                <a:defRPr sz="1200">
                  <a:latin typeface="IBM Plex Sans Medium"/>
                  <a:ea typeface="IBM Plex Sans Medium"/>
                  <a:cs typeface="IBM Plex Sans Medium"/>
                  <a:sym typeface="IBM Plex Sans Medium"/>
                </a:defRPr>
              </a:pPr>
              <a:endParaRPr sz="1600" kern="0">
                <a:solidFill>
                  <a:srgbClr val="FFFFFF"/>
                </a:solidFill>
                <a:latin typeface="IBM Plex Sans Medium"/>
                <a:sym typeface="IBM Plex Sans Medium"/>
              </a:endParaRPr>
            </a:p>
          </p:txBody>
        </p:sp>
        <p:sp>
          <p:nvSpPr>
            <p:cNvPr id="2121" name="Content Placeholder 7"/>
            <p:cNvSpPr txBox="1"/>
            <p:nvPr/>
          </p:nvSpPr>
          <p:spPr>
            <a:xfrm>
              <a:off x="0" y="159738"/>
              <a:ext cx="153375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514311" hangingPunct="0">
                <a:spcBef>
                  <a:spcPts val="400"/>
                </a:spcBef>
                <a:defRPr sz="1800">
                  <a:solidFill>
                    <a:srgbClr val="0F62FE"/>
                  </a:solidFill>
                  <a:latin typeface="IBM Plex Mono Medium"/>
                  <a:ea typeface="IBM Plex Mono Medium"/>
                  <a:cs typeface="IBM Plex Mono Medium"/>
                  <a:sym typeface="IBM Plex Mono Medium"/>
                </a:defRPr>
              </a:pPr>
              <a:r>
                <a:rPr lang="en-US" sz="2400" kern="0" dirty="0">
                  <a:solidFill>
                    <a:srgbClr val="0F62FE"/>
                  </a:solidFill>
                  <a:latin typeface="IBM Plex Mono Medium"/>
                  <a:sym typeface="IBM Plex Mono Medium"/>
                </a:rPr>
                <a:t>1000</a:t>
              </a:r>
              <a:r>
                <a:rPr sz="2400" kern="0" dirty="0">
                  <a:solidFill>
                    <a:srgbClr val="0F62FE"/>
                  </a:solidFill>
                  <a:latin typeface="IBM Plex Mono Medium"/>
                  <a:sym typeface="IBM Plex Mono Medium"/>
                </a:rPr>
                <a:t>+</a:t>
              </a:r>
            </a:p>
            <a:p>
              <a:pPr algn="ctr" defTabSz="514311" hangingPunct="0">
                <a:spcBef>
                  <a:spcPts val="400"/>
                </a:spcBef>
                <a:defRPr sz="1200">
                  <a:solidFill>
                    <a:srgbClr val="0F62FE"/>
                  </a:solidFill>
                </a:defRPr>
              </a:pPr>
              <a:r>
                <a:rPr lang="en-US" sz="1600" kern="0" dirty="0">
                  <a:solidFill>
                    <a:srgbClr val="0F62FE"/>
                  </a:solidFill>
                  <a:latin typeface="IBM Plex Sans Light"/>
                  <a:sym typeface="IBM Plex Sans Light"/>
                </a:rPr>
                <a:t>AI Engineers</a:t>
              </a:r>
              <a:endParaRPr sz="1600" kern="0" dirty="0">
                <a:solidFill>
                  <a:srgbClr val="0F62FE"/>
                </a:solidFill>
                <a:latin typeface="IBM Plex Sans Light"/>
                <a:sym typeface="IBM Plex Sans Light"/>
              </a:endParaRPr>
            </a:p>
          </p:txBody>
        </p:sp>
      </p:grpSp>
      <p:grpSp>
        <p:nvGrpSpPr>
          <p:cNvPr id="2125" name="Group"/>
          <p:cNvGrpSpPr/>
          <p:nvPr/>
        </p:nvGrpSpPr>
        <p:grpSpPr>
          <a:xfrm>
            <a:off x="7102824" y="2088889"/>
            <a:ext cx="2028035" cy="1103304"/>
            <a:chOff x="0" y="0"/>
            <a:chExt cx="1521025" cy="827477"/>
          </a:xfrm>
        </p:grpSpPr>
        <p:sp>
          <p:nvSpPr>
            <p:cNvPr id="2123" name="Rectangle"/>
            <p:cNvSpPr/>
            <p:nvPr/>
          </p:nvSpPr>
          <p:spPr>
            <a:xfrm>
              <a:off x="1899" y="0"/>
              <a:ext cx="1516385" cy="827478"/>
            </a:xfrm>
            <a:prstGeom prst="rect">
              <a:avLst/>
            </a:prstGeom>
            <a:solidFill>
              <a:srgbClr val="FFFFFF"/>
            </a:solidFill>
            <a:ln w="12700" cap="flat">
              <a:noFill/>
              <a:miter lim="400000"/>
            </a:ln>
            <a:effectLst/>
          </p:spPr>
          <p:txBody>
            <a:bodyPr wrap="square" lIns="121919" tIns="121919" rIns="121919" bIns="121919" numCol="1" anchor="t">
              <a:noAutofit/>
            </a:bodyPr>
            <a:lstStyle/>
            <a:p>
              <a:pPr defTabSz="914620" hangingPunct="0">
                <a:defRPr sz="1200">
                  <a:latin typeface="IBM Plex Sans Medium"/>
                  <a:ea typeface="IBM Plex Sans Medium"/>
                  <a:cs typeface="IBM Plex Sans Medium"/>
                  <a:sym typeface="IBM Plex Sans Medium"/>
                </a:defRPr>
              </a:pPr>
              <a:endParaRPr sz="1600" kern="0">
                <a:solidFill>
                  <a:srgbClr val="FFFFFF"/>
                </a:solidFill>
                <a:latin typeface="IBM Plex Sans Medium"/>
                <a:sym typeface="IBM Plex Sans Medium"/>
              </a:endParaRPr>
            </a:p>
          </p:txBody>
        </p:sp>
        <p:sp>
          <p:nvSpPr>
            <p:cNvPr id="2124" name="Content Placeholder 7"/>
            <p:cNvSpPr txBox="1"/>
            <p:nvPr/>
          </p:nvSpPr>
          <p:spPr>
            <a:xfrm>
              <a:off x="0" y="159738"/>
              <a:ext cx="1521026"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385743">
                <a:spcBef>
                  <a:spcPts val="300"/>
                </a:spcBef>
                <a:defRPr sz="1800">
                  <a:solidFill>
                    <a:schemeClr val="accent2"/>
                  </a:solidFill>
                  <a:latin typeface="IBM Plex Mono Medium"/>
                  <a:ea typeface="IBM Plex Mono Medium"/>
                  <a:cs typeface="IBM Plex Mono Medium"/>
                  <a:sym typeface="IBM Plex Mono Medium"/>
                </a:defRPr>
              </a:pPr>
              <a:r>
                <a:rPr lang="en-US" sz="2400" dirty="0"/>
                <a:t>100s</a:t>
              </a:r>
            </a:p>
            <a:p>
              <a:pPr algn="ctr" defTabSz="514311" hangingPunct="0">
                <a:spcBef>
                  <a:spcPts val="400"/>
                </a:spcBef>
                <a:defRPr sz="1200">
                  <a:solidFill>
                    <a:srgbClr val="0F62FE"/>
                  </a:solidFill>
                </a:defRPr>
              </a:pPr>
              <a:r>
                <a:rPr lang="en-US" sz="1600" kern="0" dirty="0">
                  <a:solidFill>
                    <a:srgbClr val="0F62FE"/>
                  </a:solidFill>
                  <a:latin typeface="IBM Plex Sans Light"/>
                  <a:sym typeface="IBM Plex Sans Light"/>
                </a:rPr>
                <a:t>Domain &amp; Industry Experts</a:t>
              </a:r>
              <a:endParaRPr sz="1600" kern="0" dirty="0">
                <a:solidFill>
                  <a:srgbClr val="0F62FE"/>
                </a:solidFill>
                <a:latin typeface="IBM Plex Sans Light"/>
                <a:sym typeface="IBM Plex Sans Light"/>
              </a:endParaRPr>
            </a:p>
          </p:txBody>
        </p:sp>
      </p:grpSp>
      <p:sp>
        <p:nvSpPr>
          <p:cNvPr id="2126" name="IBM Client Engineering"/>
          <p:cNvSpPr txBox="1"/>
          <p:nvPr/>
        </p:nvSpPr>
        <p:spPr>
          <a:xfrm>
            <a:off x="7570894" y="108991"/>
            <a:ext cx="3316934" cy="574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121919" bIns="121919">
            <a:spAutoFit/>
          </a:bodyPr>
          <a:lstStyle>
            <a:lvl1pPr defTabSz="457200">
              <a:spcBef>
                <a:spcPts val="1500"/>
              </a:spcBef>
              <a:defRPr sz="1600" b="1">
                <a:solidFill>
                  <a:srgbClr val="000000"/>
                </a:solidFill>
                <a:latin typeface="+mn-lt"/>
                <a:ea typeface="+mn-ea"/>
                <a:cs typeface="+mn-cs"/>
                <a:sym typeface="IBM Plex Sans"/>
              </a:defRPr>
            </a:lvl1pPr>
          </a:lstStyle>
          <a:p>
            <a:pPr defTabSz="609585" hangingPunct="0">
              <a:spcBef>
                <a:spcPts val="2000"/>
              </a:spcBef>
            </a:pPr>
            <a:r>
              <a:rPr sz="2133" kern="0" dirty="0">
                <a:latin typeface="IBM Plex Sans"/>
              </a:rPr>
              <a:t>IBM </a:t>
            </a:r>
            <a:r>
              <a:rPr kumimoji="0" lang="en-US" sz="20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2000" b="1" i="0" u="none" strike="noStrike" kern="0" cap="none" spc="0" normalizeH="0" baseline="0" noProof="0" dirty="0">
                <a:ln>
                  <a:noFill/>
                </a:ln>
                <a:solidFill>
                  <a:srgbClr val="0F62FE">
                    <a:lumMod val="75000"/>
                  </a:srgbClr>
                </a:solidFill>
                <a:effectLst/>
                <a:uLnTx/>
                <a:uFillTx/>
                <a:latin typeface="IBM Plex Sans SemiBold" panose="020B0503050203000203" pitchFamily="34" charset="0"/>
                <a:ea typeface="+mj-ea"/>
                <a:cs typeface="+mj-cs"/>
                <a:sym typeface="IBM Plex Sans Light"/>
              </a:rPr>
              <a:t>x</a:t>
            </a:r>
            <a:r>
              <a:rPr lang="en-US" sz="2133" kern="0" dirty="0">
                <a:latin typeface="IBM Plex Sans"/>
              </a:rPr>
              <a:t> Pilot Team</a:t>
            </a:r>
            <a:endParaRPr sz="2133" kern="0" dirty="0">
              <a:latin typeface="IBM Plex Sans"/>
            </a:endParaRPr>
          </a:p>
        </p:txBody>
      </p:sp>
      <p:grpSp>
        <p:nvGrpSpPr>
          <p:cNvPr id="2129" name="Group"/>
          <p:cNvGrpSpPr/>
          <p:nvPr/>
        </p:nvGrpSpPr>
        <p:grpSpPr>
          <a:xfrm>
            <a:off x="9313051" y="2088889"/>
            <a:ext cx="2056125" cy="1103304"/>
            <a:chOff x="0" y="0"/>
            <a:chExt cx="1542092" cy="827477"/>
          </a:xfrm>
        </p:grpSpPr>
        <p:sp>
          <p:nvSpPr>
            <p:cNvPr id="2127" name="Rectangle"/>
            <p:cNvSpPr/>
            <p:nvPr/>
          </p:nvSpPr>
          <p:spPr>
            <a:xfrm>
              <a:off x="8335" y="0"/>
              <a:ext cx="1533758" cy="827478"/>
            </a:xfrm>
            <a:prstGeom prst="rect">
              <a:avLst/>
            </a:prstGeom>
            <a:solidFill>
              <a:srgbClr val="FFFFFF"/>
            </a:solidFill>
            <a:ln w="12700" cap="flat">
              <a:noFill/>
              <a:miter lim="400000"/>
            </a:ln>
            <a:effectLst/>
          </p:spPr>
          <p:txBody>
            <a:bodyPr wrap="square" lIns="121919" tIns="121919" rIns="121919" bIns="121919" numCol="1" anchor="t">
              <a:noAutofit/>
            </a:bodyPr>
            <a:lstStyle/>
            <a:p>
              <a:pPr defTabSz="914620" hangingPunct="0">
                <a:defRPr sz="1200">
                  <a:latin typeface="IBM Plex Sans Medium"/>
                  <a:ea typeface="IBM Plex Sans Medium"/>
                  <a:cs typeface="IBM Plex Sans Medium"/>
                  <a:sym typeface="IBM Plex Sans Medium"/>
                </a:defRPr>
              </a:pPr>
              <a:endParaRPr sz="1600" kern="0">
                <a:solidFill>
                  <a:srgbClr val="FFFFFF"/>
                </a:solidFill>
                <a:latin typeface="IBM Plex Sans Medium"/>
                <a:sym typeface="IBM Plex Sans Medium"/>
              </a:endParaRPr>
            </a:p>
          </p:txBody>
        </p:sp>
        <p:sp>
          <p:nvSpPr>
            <p:cNvPr id="2128" name="Content Placeholder 7"/>
            <p:cNvSpPr txBox="1"/>
            <p:nvPr/>
          </p:nvSpPr>
          <p:spPr>
            <a:xfrm>
              <a:off x="0" y="159738"/>
              <a:ext cx="153375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514311" hangingPunct="0">
                <a:spcBef>
                  <a:spcPts val="400"/>
                </a:spcBef>
                <a:defRPr sz="1800">
                  <a:solidFill>
                    <a:srgbClr val="0F62FE"/>
                  </a:solidFill>
                  <a:latin typeface="IBM Plex Mono Medium"/>
                  <a:ea typeface="IBM Plex Mono Medium"/>
                  <a:cs typeface="IBM Plex Mono Medium"/>
                  <a:sym typeface="IBM Plex Mono Medium"/>
                </a:defRPr>
              </a:pPr>
              <a:endParaRPr sz="1600" kern="0" dirty="0">
                <a:solidFill>
                  <a:srgbClr val="0F62FE"/>
                </a:solidFill>
                <a:latin typeface="IBM Plex Sans Light"/>
                <a:sym typeface="IBM Plex Sans Light"/>
              </a:endParaRPr>
            </a:p>
          </p:txBody>
        </p:sp>
      </p:grpSp>
      <p:grpSp>
        <p:nvGrpSpPr>
          <p:cNvPr id="2132" name="Group"/>
          <p:cNvGrpSpPr/>
          <p:nvPr/>
        </p:nvGrpSpPr>
        <p:grpSpPr>
          <a:xfrm>
            <a:off x="9313051" y="764826"/>
            <a:ext cx="2056125" cy="1103305"/>
            <a:chOff x="0" y="0"/>
            <a:chExt cx="1542092" cy="827477"/>
          </a:xfrm>
        </p:grpSpPr>
        <p:sp>
          <p:nvSpPr>
            <p:cNvPr id="2130" name="Rectangle"/>
            <p:cNvSpPr/>
            <p:nvPr/>
          </p:nvSpPr>
          <p:spPr>
            <a:xfrm>
              <a:off x="8335" y="0"/>
              <a:ext cx="1533758" cy="827478"/>
            </a:xfrm>
            <a:prstGeom prst="rect">
              <a:avLst/>
            </a:prstGeom>
            <a:solidFill>
              <a:srgbClr val="FFFFFF"/>
            </a:solidFill>
            <a:ln w="12700" cap="flat">
              <a:noFill/>
              <a:miter lim="400000"/>
            </a:ln>
            <a:effectLst/>
          </p:spPr>
          <p:txBody>
            <a:bodyPr wrap="square" lIns="121919" tIns="121919" rIns="121919" bIns="121919" numCol="1" anchor="t">
              <a:noAutofit/>
            </a:bodyPr>
            <a:lstStyle/>
            <a:p>
              <a:pPr defTabSz="914620" hangingPunct="0">
                <a:defRPr sz="1200">
                  <a:latin typeface="IBM Plex Sans Medium"/>
                  <a:ea typeface="IBM Plex Sans Medium"/>
                  <a:cs typeface="IBM Plex Sans Medium"/>
                  <a:sym typeface="IBM Plex Sans Medium"/>
                </a:defRPr>
              </a:pPr>
              <a:endParaRPr sz="1600" kern="0">
                <a:solidFill>
                  <a:srgbClr val="FFFFFF"/>
                </a:solidFill>
                <a:latin typeface="IBM Plex Sans Medium"/>
                <a:sym typeface="IBM Plex Sans Medium"/>
              </a:endParaRPr>
            </a:p>
          </p:txBody>
        </p:sp>
        <p:sp>
          <p:nvSpPr>
            <p:cNvPr id="2131" name="Content Placeholder 7"/>
            <p:cNvSpPr txBox="1"/>
            <p:nvPr/>
          </p:nvSpPr>
          <p:spPr>
            <a:xfrm>
              <a:off x="0" y="159738"/>
              <a:ext cx="1533758"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lgn="ctr" defTabSz="514311" hangingPunct="0">
                <a:spcBef>
                  <a:spcPts val="400"/>
                </a:spcBef>
                <a:defRPr sz="1800">
                  <a:solidFill>
                    <a:srgbClr val="0F62FE"/>
                  </a:solidFill>
                  <a:latin typeface="IBM Plex Mono Medium"/>
                  <a:ea typeface="IBM Plex Mono Medium"/>
                  <a:cs typeface="IBM Plex Mono Medium"/>
                  <a:sym typeface="IBM Plex Mono Medium"/>
                </a:defRPr>
              </a:pPr>
              <a:r>
                <a:rPr lang="en-US" sz="2400" kern="0" dirty="0">
                  <a:solidFill>
                    <a:srgbClr val="0F62FE"/>
                  </a:solidFill>
                  <a:latin typeface="IBM Plex Mono Medium"/>
                  <a:sym typeface="IBM Plex Mono Medium"/>
                </a:rPr>
                <a:t>50+</a:t>
              </a:r>
            </a:p>
            <a:p>
              <a:pPr algn="ctr" defTabSz="514311" hangingPunct="0">
                <a:spcBef>
                  <a:spcPts val="400"/>
                </a:spcBef>
                <a:defRPr sz="1200">
                  <a:solidFill>
                    <a:srgbClr val="0F62FE"/>
                  </a:solidFill>
                </a:defRPr>
              </a:pPr>
              <a:r>
                <a:rPr lang="en-US" sz="1600" kern="0" dirty="0">
                  <a:solidFill>
                    <a:srgbClr val="0F62FE"/>
                  </a:solidFill>
                  <a:latin typeface="IBM Plex Sans Light"/>
                  <a:sym typeface="IBM Plex Sans Light"/>
                </a:rPr>
                <a:t>Countries</a:t>
              </a:r>
            </a:p>
          </p:txBody>
        </p:sp>
      </p:grpSp>
      <p:pic>
        <p:nvPicPr>
          <p:cNvPr id="2133" name="slide_value.png" descr="slide_va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779" y="4654534"/>
            <a:ext cx="6086443" cy="1761865"/>
          </a:xfrm>
          <a:prstGeom prst="rect">
            <a:avLst/>
          </a:prstGeom>
          <a:ln w="12700">
            <a:miter lim="400000"/>
          </a:ln>
        </p:spPr>
      </p:pic>
      <p:sp>
        <p:nvSpPr>
          <p:cNvPr id="2134" name="Footer Placeholder 3"/>
          <p:cNvSpPr txBox="1"/>
          <p:nvPr/>
        </p:nvSpPr>
        <p:spPr>
          <a:xfrm>
            <a:off x="304889" y="6450370"/>
            <a:ext cx="5486313"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1">
              <a:defRPr sz="600">
                <a:solidFill>
                  <a:srgbClr val="000000"/>
                </a:solidFill>
                <a:latin typeface="+mn-lt"/>
                <a:ea typeface="+mn-ea"/>
                <a:cs typeface="+mn-cs"/>
                <a:sym typeface="IBM Plex Sans"/>
              </a:defRPr>
            </a:lvl1pPr>
          </a:lstStyle>
          <a:p>
            <a:pPr defTabSz="914632" hangingPunct="0"/>
            <a:r>
              <a:rPr sz="800" kern="0" dirty="0">
                <a:latin typeface="IBM Plex Sans"/>
              </a:rPr>
              <a:t>© </a:t>
            </a:r>
            <a:r>
              <a:rPr lang="en-CA" sz="800" kern="0" dirty="0">
                <a:latin typeface="IBM Plex Sans"/>
              </a:rPr>
              <a:t>2024</a:t>
            </a:r>
            <a:r>
              <a:rPr sz="800" kern="0" dirty="0">
                <a:latin typeface="IBM Plex Sans"/>
              </a:rPr>
              <a:t> IBM Corporation</a:t>
            </a:r>
          </a:p>
        </p:txBody>
      </p:sp>
      <p:sp>
        <p:nvSpPr>
          <p:cNvPr id="3" name="TextBox 2">
            <a:extLst>
              <a:ext uri="{FF2B5EF4-FFF2-40B4-BE49-F238E27FC236}">
                <a16:creationId xmlns:a16="http://schemas.microsoft.com/office/drawing/2014/main" id="{25899C30-75AC-D067-E9CF-5C15F3479985}"/>
              </a:ext>
            </a:extLst>
          </p:cNvPr>
          <p:cNvSpPr txBox="1"/>
          <p:nvPr/>
        </p:nvSpPr>
        <p:spPr>
          <a:xfrm>
            <a:off x="9444889" y="2232147"/>
            <a:ext cx="1911308"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514311" hangingPunct="0">
              <a:spcBef>
                <a:spcPts val="400"/>
              </a:spcBef>
              <a:defRPr sz="1800">
                <a:solidFill>
                  <a:srgbClr val="0F62FE"/>
                </a:solidFill>
                <a:latin typeface="IBM Plex Mono Medium"/>
                <a:ea typeface="IBM Plex Mono Medium"/>
                <a:cs typeface="IBM Plex Mono Medium"/>
                <a:sym typeface="IBM Plex Mono Medium"/>
              </a:defRPr>
            </a:pPr>
            <a:r>
              <a:rPr lang="en-US" sz="1600" kern="0" dirty="0">
                <a:solidFill>
                  <a:srgbClr val="0F62FE"/>
                </a:solidFill>
                <a:latin typeface="IBM Plex Sans Light" panose="020B0403050203000203" pitchFamily="34" charset="0"/>
                <a:sym typeface="IBM Plex Mono Medium"/>
              </a:rPr>
              <a:t>Supported by IBM product &amp; research teams</a:t>
            </a:r>
            <a:endParaRPr lang="en-US" sz="1100" dirty="0">
              <a:latin typeface="IBM Plex Sans Light" panose="020B0403050203000203" pitchFamily="34" charset="0"/>
            </a:endParaRPr>
          </a:p>
        </p:txBody>
      </p:sp>
    </p:spTree>
    <p:extLst>
      <p:ext uri="{BB962C8B-B14F-4D97-AF65-F5344CB8AC3E}">
        <p14:creationId xmlns:p14="http://schemas.microsoft.com/office/powerpoint/2010/main" val="6019607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9" name="Group 2"/>
          <p:cNvGrpSpPr/>
          <p:nvPr/>
        </p:nvGrpSpPr>
        <p:grpSpPr>
          <a:xfrm>
            <a:off x="-197108" y="-146475"/>
            <a:ext cx="12485629" cy="7152643"/>
            <a:chOff x="0" y="0"/>
            <a:chExt cx="9364220" cy="5364480"/>
          </a:xfrm>
        </p:grpSpPr>
        <p:grpSp>
          <p:nvGrpSpPr>
            <p:cNvPr id="2066" name="Group 59"/>
            <p:cNvGrpSpPr/>
            <p:nvPr/>
          </p:nvGrpSpPr>
          <p:grpSpPr>
            <a:xfrm>
              <a:off x="338965" y="0"/>
              <a:ext cx="8686732" cy="91441"/>
              <a:chOff x="0" y="0"/>
              <a:chExt cx="8686732" cy="91439"/>
            </a:xfrm>
          </p:grpSpPr>
          <p:sp>
            <p:nvSpPr>
              <p:cNvPr id="2055" name="Straight Connector 92"/>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56" name="Straight Connector 93"/>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57" name="Straight Connector 94"/>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58" name="Straight Connector 95"/>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59" name="Straight Connector 96"/>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0" name="Straight Connector 97"/>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1" name="Straight Connector 98"/>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2" name="Straight Connector 99"/>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3" name="Straight Connector 100"/>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4" name="Straight Connector 101"/>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5" name="Straight Connector 102"/>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grpSp>
        <p:grpSp>
          <p:nvGrpSpPr>
            <p:cNvPr id="2078" name="Group 60"/>
            <p:cNvGrpSpPr/>
            <p:nvPr/>
          </p:nvGrpSpPr>
          <p:grpSpPr>
            <a:xfrm>
              <a:off x="338965" y="5273040"/>
              <a:ext cx="8686732" cy="91441"/>
              <a:chOff x="0" y="0"/>
              <a:chExt cx="8686732" cy="91439"/>
            </a:xfrm>
          </p:grpSpPr>
          <p:sp>
            <p:nvSpPr>
              <p:cNvPr id="2067" name="Straight Connector 81"/>
              <p:cNvSpPr/>
              <p:nvPr/>
            </p:nvSpPr>
            <p:spPr>
              <a:xfrm flipV="1">
                <a:off x="-1" y="0"/>
                <a:ext cx="2"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8" name="Straight Connector 82"/>
              <p:cNvSpPr/>
              <p:nvPr/>
            </p:nvSpPr>
            <p:spPr>
              <a:xfrm flipV="1">
                <a:off x="18288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69" name="Straight Connector 83"/>
              <p:cNvSpPr/>
              <p:nvPr/>
            </p:nvSpPr>
            <p:spPr>
              <a:xfrm flipV="1">
                <a:off x="2057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0" name="Straight Connector 84"/>
              <p:cNvSpPr/>
              <p:nvPr/>
            </p:nvSpPr>
            <p:spPr>
              <a:xfrm flipV="1">
                <a:off x="2286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1" name="Straight Connector 85"/>
              <p:cNvSpPr/>
              <p:nvPr/>
            </p:nvSpPr>
            <p:spPr>
              <a:xfrm flipV="1">
                <a:off x="4114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2" name="Straight Connector 86"/>
              <p:cNvSpPr/>
              <p:nvPr/>
            </p:nvSpPr>
            <p:spPr>
              <a:xfrm flipV="1">
                <a:off x="43433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3" name="Straight Connector 87"/>
              <p:cNvSpPr/>
              <p:nvPr/>
            </p:nvSpPr>
            <p:spPr>
              <a:xfrm flipV="1">
                <a:off x="45719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4" name="Straight Connector 88"/>
              <p:cNvSpPr/>
              <p:nvPr/>
            </p:nvSpPr>
            <p:spPr>
              <a:xfrm flipV="1">
                <a:off x="6400799"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5" name="Straight Connector 89"/>
              <p:cNvSpPr/>
              <p:nvPr/>
            </p:nvSpPr>
            <p:spPr>
              <a:xfrm flipV="1">
                <a:off x="66294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6" name="Straight Connector 90"/>
              <p:cNvSpPr/>
              <p:nvPr/>
            </p:nvSpPr>
            <p:spPr>
              <a:xfrm flipV="1">
                <a:off x="6858000"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77" name="Straight Connector 91"/>
              <p:cNvSpPr/>
              <p:nvPr/>
            </p:nvSpPr>
            <p:spPr>
              <a:xfrm flipV="1">
                <a:off x="8686732" y="0"/>
                <a:ext cx="1" cy="9144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grpSp>
        <p:grpSp>
          <p:nvGrpSpPr>
            <p:cNvPr id="2088" name="Group 61"/>
            <p:cNvGrpSpPr/>
            <p:nvPr/>
          </p:nvGrpSpPr>
          <p:grpSpPr>
            <a:xfrm>
              <a:off x="0" y="338074"/>
              <a:ext cx="91441" cy="4686681"/>
              <a:chOff x="0" y="0"/>
              <a:chExt cx="91439" cy="4686681"/>
            </a:xfrm>
          </p:grpSpPr>
          <p:sp>
            <p:nvSpPr>
              <p:cNvPr id="2079" name="Straight Connector 72"/>
              <p:cNvSpPr/>
              <p:nvPr/>
            </p:nvSpPr>
            <p:spPr>
              <a:xfrm flipH="1">
                <a:off x="0" y="425576"/>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0" name="Straight Connector 73"/>
              <p:cNvSpPr/>
              <p:nvPr/>
            </p:nvSpPr>
            <p:spPr>
              <a:xfrm flipH="1">
                <a:off x="0" y="106108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1" name="Straight Connector 74"/>
              <p:cNvSpPr/>
              <p:nvPr/>
            </p:nvSpPr>
            <p:spPr>
              <a:xfrm flipH="1">
                <a:off x="0" y="170116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2" name="Straight Connector 75"/>
              <p:cNvSpPr/>
              <p:nvPr/>
            </p:nvSpPr>
            <p:spPr>
              <a:xfrm flipH="1">
                <a:off x="0" y="234277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3" name="Straight Connector 76"/>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4" name="Straight Connector 77"/>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5" name="Straight Connector 78"/>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6" name="Straight Connector 79"/>
              <p:cNvSpPr/>
              <p:nvPr/>
            </p:nvSpPr>
            <p:spPr>
              <a:xfrm flipH="1" flipV="1">
                <a:off x="0" y="-1"/>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87" name="Straight Connector 80"/>
              <p:cNvSpPr/>
              <p:nvPr/>
            </p:nvSpPr>
            <p:spPr>
              <a:xfrm flipH="1">
                <a:off x="0" y="468668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grpSp>
        <p:grpSp>
          <p:nvGrpSpPr>
            <p:cNvPr id="2098" name="Group 62"/>
            <p:cNvGrpSpPr/>
            <p:nvPr/>
          </p:nvGrpSpPr>
          <p:grpSpPr>
            <a:xfrm>
              <a:off x="9272780" y="338073"/>
              <a:ext cx="91441" cy="4685667"/>
              <a:chOff x="0" y="0"/>
              <a:chExt cx="91439" cy="4685665"/>
            </a:xfrm>
          </p:grpSpPr>
          <p:sp>
            <p:nvSpPr>
              <p:cNvPr id="2089" name="Straight Connector 63"/>
              <p:cNvSpPr/>
              <p:nvPr/>
            </p:nvSpPr>
            <p:spPr>
              <a:xfrm flipH="1">
                <a:off x="0" y="425577"/>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0" name="Straight Connector 64"/>
              <p:cNvSpPr/>
              <p:nvPr/>
            </p:nvSpPr>
            <p:spPr>
              <a:xfrm flipH="1">
                <a:off x="0" y="106108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1" name="Straight Connector 65"/>
              <p:cNvSpPr/>
              <p:nvPr/>
            </p:nvSpPr>
            <p:spPr>
              <a:xfrm flipH="1">
                <a:off x="0" y="17011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2" name="Straight Connector 66"/>
              <p:cNvSpPr/>
              <p:nvPr/>
            </p:nvSpPr>
            <p:spPr>
              <a:xfrm flipH="1">
                <a:off x="0" y="234124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3" name="Straight Connector 67"/>
              <p:cNvSpPr/>
              <p:nvPr/>
            </p:nvSpPr>
            <p:spPr>
              <a:xfrm flipH="1">
                <a:off x="0" y="2981325"/>
                <a:ext cx="91441" cy="0"/>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4" name="Straight Connector 68"/>
              <p:cNvSpPr/>
              <p:nvPr/>
            </p:nvSpPr>
            <p:spPr>
              <a:xfrm flipH="1">
                <a:off x="0" y="3621404"/>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5" name="Straight Connector 69"/>
              <p:cNvSpPr/>
              <p:nvPr/>
            </p:nvSpPr>
            <p:spPr>
              <a:xfrm flipH="1">
                <a:off x="0" y="4269232"/>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6" name="Straight Connector 70"/>
              <p:cNvSpPr/>
              <p:nvPr/>
            </p:nvSpPr>
            <p:spPr>
              <a:xfrm flipH="1" flipV="1">
                <a:off x="0" y="0"/>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097" name="Straight Connector 71"/>
              <p:cNvSpPr/>
              <p:nvPr/>
            </p:nvSpPr>
            <p:spPr>
              <a:xfrm flipH="1">
                <a:off x="0" y="4685665"/>
                <a:ext cx="91441" cy="1"/>
              </a:xfrm>
              <a:prstGeom prst="line">
                <a:avLst/>
              </a:prstGeom>
              <a:noFill/>
              <a:ln w="3175" cap="flat">
                <a:solidFill>
                  <a:srgbClr val="000000"/>
                </a:solidFill>
                <a:prstDash val="solid"/>
                <a:round/>
              </a:ln>
              <a:effectLst/>
            </p:spPr>
            <p:txBody>
              <a:bodyPr wrap="square" lIns="60959" tIns="60959" rIns="60959" bIns="60959" numCol="1" anchor="t">
                <a:noAutofit/>
              </a:bodyPr>
              <a:lstStyle/>
              <a:p>
                <a:pPr defTabSz="914620" hangingPunct="0">
                  <a:defRPr>
                    <a:solidFill>
                      <a:srgbClr val="000000"/>
                    </a:solidFill>
                  </a:defRPr>
                </a:pPr>
                <a:endParaRPr sz="1733" kern="0">
                  <a:solidFill>
                    <a:srgbClr val="000000"/>
                  </a:solidFill>
                  <a:latin typeface="IBM Plex Sans Light"/>
                  <a:sym typeface="IBM Plex Sans Light"/>
                </a:endParaRPr>
              </a:p>
            </p:txBody>
          </p:sp>
        </p:grpSp>
      </p:grpSp>
      <p:sp>
        <p:nvSpPr>
          <p:cNvPr id="2100" name="Line"/>
          <p:cNvSpPr/>
          <p:nvPr/>
        </p:nvSpPr>
        <p:spPr>
          <a:xfrm>
            <a:off x="7787903" y="3623653"/>
            <a:ext cx="211028" cy="1127471"/>
          </a:xfrm>
          <a:prstGeom prst="line">
            <a:avLst/>
          </a:prstGeom>
          <a:ln w="12700">
            <a:solidFill>
              <a:schemeClr val="accent2"/>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101" name="Circle"/>
          <p:cNvSpPr/>
          <p:nvPr/>
        </p:nvSpPr>
        <p:spPr>
          <a:xfrm>
            <a:off x="7431716" y="3448136"/>
            <a:ext cx="762001" cy="762001"/>
          </a:xfrm>
          <a:prstGeom prst="ellipse">
            <a:avLst/>
          </a:prstGeom>
          <a:solidFill>
            <a:schemeClr val="accent2"/>
          </a:solidFill>
          <a:ln w="12700">
            <a:solidFill>
              <a:schemeClr val="accent2"/>
            </a:solidFill>
            <a:miter lim="400000"/>
          </a:ln>
        </p:spPr>
        <p:txBody>
          <a:bodyPr lIns="48000" tIns="48000" rIns="48000" bIns="48000" anchor="ctr"/>
          <a:lstStyle/>
          <a:p>
            <a:pPr algn="ctr" defTabSz="914620" hangingPunct="0">
              <a:spcBef>
                <a:spcPts val="133"/>
              </a:spcBef>
              <a:defRPr sz="1200">
                <a:solidFill>
                  <a:srgbClr val="000000"/>
                </a:solidFill>
                <a:latin typeface="IBM Plex Sans Medium"/>
                <a:ea typeface="IBM Plex Sans Medium"/>
                <a:cs typeface="IBM Plex Sans Medium"/>
                <a:sym typeface="IBM Plex Sans Medium"/>
              </a:defRPr>
            </a:pPr>
            <a:endParaRPr sz="1600" kern="0">
              <a:solidFill>
                <a:srgbClr val="000000"/>
              </a:solidFill>
              <a:latin typeface="IBM Plex Sans Medium"/>
              <a:sym typeface="IBM Plex Sans Medium"/>
            </a:endParaRPr>
          </a:p>
        </p:txBody>
      </p:sp>
      <p:sp>
        <p:nvSpPr>
          <p:cNvPr id="2102" name="Solution…"/>
          <p:cNvSpPr txBox="1"/>
          <p:nvPr/>
        </p:nvSpPr>
        <p:spPr>
          <a:xfrm>
            <a:off x="7440150" y="3583414"/>
            <a:ext cx="745132" cy="491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marL="28574" marR="28574" algn="ctr" defTabSz="641333" hangingPunct="0">
              <a:defRPr sz="700">
                <a:uFill>
                  <a:solidFill>
                    <a:srgbClr val="000000"/>
                  </a:solidFill>
                </a:uFill>
                <a:latin typeface="IBM Plex Sans Text"/>
                <a:ea typeface="IBM Plex Sans Text"/>
                <a:cs typeface="IBM Plex Sans Text"/>
                <a:sym typeface="IBM Plex Sans Text"/>
              </a:defRPr>
            </a:pPr>
            <a:r>
              <a:rPr lang="en-US" sz="933" kern="0" dirty="0">
                <a:solidFill>
                  <a:srgbClr val="FFFFFF"/>
                </a:solidFill>
                <a:uFill>
                  <a:solidFill>
                    <a:srgbClr val="000000"/>
                  </a:solidFill>
                </a:uFill>
                <a:latin typeface="IBM Plex Sans Text"/>
                <a:sym typeface="IBM Plex Sans Text"/>
              </a:rPr>
              <a:t>Industry Expert</a:t>
            </a:r>
            <a:endParaRPr sz="933" kern="0" dirty="0">
              <a:solidFill>
                <a:srgbClr val="FFFFFF"/>
              </a:solidFill>
              <a:uFill>
                <a:solidFill>
                  <a:srgbClr val="000000"/>
                </a:solidFill>
              </a:uFill>
              <a:latin typeface="IBM Plex Sans Text"/>
              <a:sym typeface="IBM Plex Sans Text"/>
            </a:endParaRPr>
          </a:p>
        </p:txBody>
      </p:sp>
      <p:sp>
        <p:nvSpPr>
          <p:cNvPr id="2103" name="Line"/>
          <p:cNvSpPr/>
          <p:nvPr/>
        </p:nvSpPr>
        <p:spPr>
          <a:xfrm>
            <a:off x="8848304" y="3940672"/>
            <a:ext cx="1" cy="831229"/>
          </a:xfrm>
          <a:prstGeom prst="line">
            <a:avLst/>
          </a:prstGeom>
          <a:ln w="12700">
            <a:solidFill>
              <a:srgbClr val="1662FE"/>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104" name="Oval 27"/>
          <p:cNvSpPr/>
          <p:nvPr/>
        </p:nvSpPr>
        <p:spPr>
          <a:xfrm>
            <a:off x="8467688" y="3370922"/>
            <a:ext cx="762001" cy="762013"/>
          </a:xfrm>
          <a:prstGeom prst="ellipse">
            <a:avLst/>
          </a:prstGeom>
          <a:solidFill>
            <a:schemeClr val="accent2"/>
          </a:solidFill>
          <a:ln w="12700">
            <a:solidFill>
              <a:schemeClr val="accent2"/>
            </a:solidFill>
          </a:ln>
        </p:spPr>
        <p:txBody>
          <a:bodyPr lIns="48000" tIns="48000" rIns="48000" bIns="48000" anchor="ctr"/>
          <a:lstStyle/>
          <a:p>
            <a:pPr algn="ctr" defTabSz="412740" hangingPunct="0">
              <a:lnSpc>
                <a:spcPct val="120000"/>
              </a:lnSpc>
              <a:defRPr sz="1200">
                <a:latin typeface="Arial"/>
                <a:ea typeface="Arial"/>
                <a:cs typeface="Arial"/>
                <a:sym typeface="Arial"/>
              </a:defRPr>
            </a:pPr>
            <a:endParaRPr sz="1600" kern="0">
              <a:solidFill>
                <a:srgbClr val="FFFFFF"/>
              </a:solidFill>
              <a:latin typeface="Arial"/>
              <a:cs typeface="Arial"/>
              <a:sym typeface="Arial"/>
            </a:endParaRPr>
          </a:p>
        </p:txBody>
      </p:sp>
      <p:sp>
        <p:nvSpPr>
          <p:cNvPr id="2105" name="Data…"/>
          <p:cNvSpPr txBox="1"/>
          <p:nvPr/>
        </p:nvSpPr>
        <p:spPr>
          <a:xfrm>
            <a:off x="8476122" y="3582263"/>
            <a:ext cx="745132" cy="33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marL="28574" marR="28574" algn="ctr" defTabSz="641333" hangingPunct="0">
              <a:defRPr sz="700">
                <a:uFill>
                  <a:solidFill>
                    <a:srgbClr val="000000"/>
                  </a:solidFill>
                </a:uFill>
                <a:latin typeface="IBM Plex Sans Text"/>
                <a:ea typeface="IBM Plex Sans Text"/>
                <a:cs typeface="IBM Plex Sans Text"/>
                <a:sym typeface="IBM Plex Sans Text"/>
              </a:defRPr>
            </a:pPr>
            <a:r>
              <a:rPr lang="en-US" sz="933" kern="0" dirty="0">
                <a:solidFill>
                  <a:srgbClr val="FFFFFF"/>
                </a:solidFill>
                <a:uFill>
                  <a:solidFill>
                    <a:srgbClr val="000000"/>
                  </a:solidFill>
                </a:uFill>
                <a:latin typeface="IBM Plex Sans Text"/>
                <a:sym typeface="IBM Plex Sans Text"/>
              </a:rPr>
              <a:t>Developer</a:t>
            </a:r>
            <a:endParaRPr sz="933" kern="0" dirty="0">
              <a:solidFill>
                <a:srgbClr val="FFFFFF"/>
              </a:solidFill>
              <a:uFill>
                <a:solidFill>
                  <a:srgbClr val="000000"/>
                </a:solidFill>
              </a:uFill>
              <a:latin typeface="IBM Plex Sans Text"/>
              <a:sym typeface="IBM Plex Sans Text"/>
            </a:endParaRPr>
          </a:p>
        </p:txBody>
      </p:sp>
      <p:sp>
        <p:nvSpPr>
          <p:cNvPr id="2106" name="Line"/>
          <p:cNvSpPr/>
          <p:nvPr/>
        </p:nvSpPr>
        <p:spPr>
          <a:xfrm flipH="1">
            <a:off x="6676213" y="4054334"/>
            <a:ext cx="247440" cy="1061885"/>
          </a:xfrm>
          <a:prstGeom prst="line">
            <a:avLst/>
          </a:prstGeom>
          <a:ln w="12700">
            <a:solidFill>
              <a:schemeClr val="accent2"/>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grpSp>
        <p:nvGrpSpPr>
          <p:cNvPr id="2109" name="Group"/>
          <p:cNvGrpSpPr/>
          <p:nvPr/>
        </p:nvGrpSpPr>
        <p:grpSpPr>
          <a:xfrm>
            <a:off x="6499229" y="3686178"/>
            <a:ext cx="762001" cy="762001"/>
            <a:chOff x="0" y="0"/>
            <a:chExt cx="571500" cy="571500"/>
          </a:xfrm>
        </p:grpSpPr>
        <p:sp>
          <p:nvSpPr>
            <p:cNvPr id="2107" name="Circle"/>
            <p:cNvSpPr/>
            <p:nvPr/>
          </p:nvSpPr>
          <p:spPr>
            <a:xfrm>
              <a:off x="0" y="0"/>
              <a:ext cx="571500" cy="571500"/>
            </a:xfrm>
            <a:prstGeom prst="ellipse">
              <a:avLst/>
            </a:prstGeom>
            <a:solidFill>
              <a:schemeClr val="accent2"/>
            </a:solidFill>
            <a:ln w="12700" cap="flat">
              <a:solidFill>
                <a:schemeClr val="accent2"/>
              </a:solidFill>
              <a:prstDash val="solid"/>
              <a:miter lim="400000"/>
            </a:ln>
            <a:effectLst/>
          </p:spPr>
          <p:txBody>
            <a:bodyPr wrap="square" lIns="48000" tIns="48000" rIns="48000" bIns="48000" numCol="1" anchor="ctr">
              <a:noAutofit/>
            </a:bodyPr>
            <a:lstStyle/>
            <a:p>
              <a:pPr algn="ctr" defTabSz="914620" hangingPunct="0">
                <a:spcBef>
                  <a:spcPts val="133"/>
                </a:spcBef>
                <a:defRPr sz="1200">
                  <a:solidFill>
                    <a:srgbClr val="000000"/>
                  </a:solidFill>
                  <a:latin typeface="IBM Plex Sans Medium"/>
                  <a:ea typeface="IBM Plex Sans Medium"/>
                  <a:cs typeface="IBM Plex Sans Medium"/>
                  <a:sym typeface="IBM Plex Sans Medium"/>
                </a:defRPr>
              </a:pPr>
              <a:endParaRPr sz="1600" kern="0">
                <a:solidFill>
                  <a:srgbClr val="000000"/>
                </a:solidFill>
                <a:latin typeface="IBM Plex Sans Medium"/>
                <a:sym typeface="IBM Plex Sans Medium"/>
              </a:endParaRPr>
            </a:p>
          </p:txBody>
        </p:sp>
        <p:sp>
          <p:nvSpPr>
            <p:cNvPr id="2108" name="Business Technology Leader"/>
            <p:cNvSpPr txBox="1"/>
            <p:nvPr/>
          </p:nvSpPr>
          <p:spPr>
            <a:xfrm>
              <a:off x="6326" y="101459"/>
              <a:ext cx="558849" cy="3685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28574" marR="28574" defTabSz="641333" hangingPunct="0"/>
              <a:r>
                <a:rPr lang="en-US" sz="933" kern="0" dirty="0">
                  <a:solidFill>
                    <a:srgbClr val="FFFFFF"/>
                  </a:solidFill>
                </a:rPr>
                <a:t>AI </a:t>
              </a:r>
            </a:p>
            <a:p>
              <a:pPr marL="28574" marR="28574" defTabSz="641333" hangingPunct="0"/>
              <a:r>
                <a:rPr lang="en-US" sz="933" kern="0" dirty="0">
                  <a:solidFill>
                    <a:srgbClr val="FFFFFF"/>
                  </a:solidFill>
                </a:rPr>
                <a:t>Engineer</a:t>
              </a:r>
              <a:endParaRPr sz="933" kern="0" dirty="0">
                <a:solidFill>
                  <a:srgbClr val="FFFFFF"/>
                </a:solidFill>
              </a:endParaRPr>
            </a:p>
          </p:txBody>
        </p:sp>
      </p:grpSp>
      <p:sp>
        <p:nvSpPr>
          <p:cNvPr id="2110" name="Line"/>
          <p:cNvSpPr/>
          <p:nvPr/>
        </p:nvSpPr>
        <p:spPr>
          <a:xfrm>
            <a:off x="10023778" y="3971708"/>
            <a:ext cx="501433" cy="1375976"/>
          </a:xfrm>
          <a:prstGeom prst="line">
            <a:avLst/>
          </a:prstGeom>
          <a:ln w="12700">
            <a:solidFill>
              <a:srgbClr val="1662FE"/>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111" name="Oval 27"/>
          <p:cNvSpPr/>
          <p:nvPr/>
        </p:nvSpPr>
        <p:spPr>
          <a:xfrm>
            <a:off x="9591037" y="3431334"/>
            <a:ext cx="762001" cy="762013"/>
          </a:xfrm>
          <a:prstGeom prst="ellipse">
            <a:avLst/>
          </a:prstGeom>
          <a:solidFill>
            <a:schemeClr val="accent2"/>
          </a:solidFill>
          <a:ln w="12700">
            <a:solidFill>
              <a:schemeClr val="accent2"/>
            </a:solidFill>
          </a:ln>
        </p:spPr>
        <p:txBody>
          <a:bodyPr lIns="48000" tIns="48000" rIns="48000" bIns="48000" anchor="ctr"/>
          <a:lstStyle/>
          <a:p>
            <a:pPr algn="ctr" defTabSz="412740" hangingPunct="0">
              <a:lnSpc>
                <a:spcPct val="120000"/>
              </a:lnSpc>
              <a:defRPr sz="1200">
                <a:latin typeface="Arial"/>
                <a:ea typeface="Arial"/>
                <a:cs typeface="Arial"/>
                <a:sym typeface="Arial"/>
              </a:defRPr>
            </a:pPr>
            <a:endParaRPr sz="1600" kern="0">
              <a:solidFill>
                <a:srgbClr val="FFFFFF"/>
              </a:solidFill>
              <a:latin typeface="Arial"/>
              <a:cs typeface="Arial"/>
              <a:sym typeface="Arial"/>
            </a:endParaRPr>
          </a:p>
        </p:txBody>
      </p:sp>
      <p:sp>
        <p:nvSpPr>
          <p:cNvPr id="2112" name="Technology Engineer"/>
          <p:cNvSpPr txBox="1"/>
          <p:nvPr/>
        </p:nvSpPr>
        <p:spPr>
          <a:xfrm>
            <a:off x="9599471" y="3566619"/>
            <a:ext cx="745132" cy="491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28574" marR="28574" defTabSz="641333" hangingPunct="0"/>
            <a:r>
              <a:rPr lang="en-US" sz="933" kern="0" dirty="0">
                <a:solidFill>
                  <a:srgbClr val="FFFFFF"/>
                </a:solidFill>
              </a:rPr>
              <a:t>Designer</a:t>
            </a:r>
            <a:endParaRPr sz="933" kern="0" dirty="0">
              <a:solidFill>
                <a:srgbClr val="FFFFFF"/>
              </a:solidFill>
            </a:endParaRPr>
          </a:p>
        </p:txBody>
      </p:sp>
      <p:sp>
        <p:nvSpPr>
          <p:cNvPr id="2113" name="Line"/>
          <p:cNvSpPr/>
          <p:nvPr/>
        </p:nvSpPr>
        <p:spPr>
          <a:xfrm flipH="1">
            <a:off x="11236821" y="3656416"/>
            <a:ext cx="383649" cy="1063101"/>
          </a:xfrm>
          <a:prstGeom prst="line">
            <a:avLst/>
          </a:prstGeom>
          <a:ln w="12700">
            <a:solidFill>
              <a:srgbClr val="1662FE"/>
            </a:solidFill>
            <a:tailEnd type="triangle"/>
          </a:ln>
        </p:spPr>
        <p:txBody>
          <a:bodyPr lIns="60959" rIns="60959"/>
          <a:lstStyle/>
          <a:p>
            <a:pPr defTabSz="914620" hangingPunct="0">
              <a:defRPr>
                <a:solidFill>
                  <a:srgbClr val="000000"/>
                </a:solidFill>
              </a:defRPr>
            </a:pPr>
            <a:endParaRPr sz="1733" kern="0">
              <a:solidFill>
                <a:srgbClr val="000000"/>
              </a:solidFill>
              <a:latin typeface="IBM Plex Sans Light"/>
              <a:sym typeface="IBM Plex Sans Light"/>
            </a:endParaRPr>
          </a:p>
        </p:txBody>
      </p:sp>
      <p:sp>
        <p:nvSpPr>
          <p:cNvPr id="2114" name="Oval 27"/>
          <p:cNvSpPr/>
          <p:nvPr/>
        </p:nvSpPr>
        <p:spPr>
          <a:xfrm>
            <a:off x="11097654" y="3599280"/>
            <a:ext cx="762001" cy="762013"/>
          </a:xfrm>
          <a:prstGeom prst="ellipse">
            <a:avLst/>
          </a:prstGeom>
          <a:solidFill>
            <a:schemeClr val="accent2"/>
          </a:solidFill>
          <a:ln w="12700">
            <a:solidFill>
              <a:schemeClr val="accent2"/>
            </a:solidFill>
          </a:ln>
        </p:spPr>
        <p:txBody>
          <a:bodyPr lIns="48000" tIns="48000" rIns="48000" bIns="48000" anchor="ctr"/>
          <a:lstStyle/>
          <a:p>
            <a:pPr algn="ctr" defTabSz="412740" hangingPunct="0">
              <a:lnSpc>
                <a:spcPct val="120000"/>
              </a:lnSpc>
              <a:defRPr sz="1200">
                <a:latin typeface="Arial"/>
                <a:ea typeface="Arial"/>
                <a:cs typeface="Arial"/>
                <a:sym typeface="Arial"/>
              </a:defRPr>
            </a:pPr>
            <a:endParaRPr sz="1600" kern="0">
              <a:solidFill>
                <a:srgbClr val="FFFFFF"/>
              </a:solidFill>
              <a:latin typeface="Arial"/>
              <a:cs typeface="Arial"/>
              <a:sym typeface="Arial"/>
            </a:endParaRPr>
          </a:p>
        </p:txBody>
      </p:sp>
      <p:sp>
        <p:nvSpPr>
          <p:cNvPr id="2115" name="Designer"/>
          <p:cNvSpPr txBox="1"/>
          <p:nvPr/>
        </p:nvSpPr>
        <p:spPr>
          <a:xfrm>
            <a:off x="11106089" y="3886679"/>
            <a:ext cx="745132" cy="187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21431" marR="21431" algn="ctr" defTabSz="481012">
              <a:defRPr sz="700">
                <a:uFill>
                  <a:solidFill>
                    <a:srgbClr val="000000"/>
                  </a:solidFill>
                </a:uFill>
                <a:latin typeface="IBM Plex Sans Text"/>
                <a:ea typeface="IBM Plex Sans Text"/>
                <a:cs typeface="IBM Plex Sans Text"/>
                <a:sym typeface="IBM Plex Sans Text"/>
              </a:defRPr>
            </a:lvl1pPr>
          </a:lstStyle>
          <a:p>
            <a:pPr marL="28574" marR="28574" defTabSz="641333" hangingPunct="0"/>
            <a:r>
              <a:rPr lang="en-US" sz="933" kern="0" dirty="0">
                <a:solidFill>
                  <a:srgbClr val="FFFFFF"/>
                </a:solidFill>
              </a:rPr>
              <a:t>… Others</a:t>
            </a:r>
            <a:endParaRPr sz="933" kern="0" dirty="0">
              <a:solidFill>
                <a:srgbClr val="FFFFFF"/>
              </a:solidFill>
            </a:endParaRPr>
          </a:p>
        </p:txBody>
      </p:sp>
      <p:sp>
        <p:nvSpPr>
          <p:cNvPr id="2116" name="Title 1"/>
          <p:cNvSpPr txBox="1"/>
          <p:nvPr/>
        </p:nvSpPr>
        <p:spPr>
          <a:xfrm>
            <a:off x="280417" y="268223"/>
            <a:ext cx="5651842" cy="831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14400">
              <a:spcBef>
                <a:spcPts val="600"/>
              </a:spcBef>
              <a:defRPr sz="3600">
                <a:solidFill>
                  <a:schemeClr val="accent2"/>
                </a:solidFill>
                <a:latin typeface="IBM Plex Sans ExtraLight"/>
                <a:ea typeface="IBM Plex Sans ExtraLight"/>
                <a:cs typeface="IBM Plex Sans ExtraLight"/>
                <a:sym typeface="IBM Plex Sans ExtraLight"/>
              </a:defRPr>
            </a:lvl1pPr>
          </a:lstStyle>
          <a:p>
            <a:pPr defTabSz="1219170" hangingPunct="0">
              <a:spcBef>
                <a:spcPts val="800"/>
              </a:spcBef>
            </a:pPr>
            <a:r>
              <a:rPr b="1" kern="0" dirty="0">
                <a:solidFill>
                  <a:srgbClr val="0F62FE"/>
                </a:solidFill>
                <a:latin typeface="+mj-lt"/>
              </a:rPr>
              <a:t>Let’s create </a:t>
            </a:r>
            <a:r>
              <a:rPr lang="en-US" b="1" kern="0" dirty="0">
                <a:solidFill>
                  <a:srgbClr val="0F62FE"/>
                </a:solidFill>
                <a:latin typeface="+mj-lt"/>
              </a:rPr>
              <a:t>an AI Governance Pilot </a:t>
            </a:r>
            <a:r>
              <a:rPr b="1" kern="0" dirty="0">
                <a:solidFill>
                  <a:srgbClr val="0F62FE"/>
                </a:solidFill>
                <a:latin typeface="+mj-lt"/>
              </a:rPr>
              <a:t>↷</a:t>
            </a:r>
          </a:p>
        </p:txBody>
      </p:sp>
      <p:sp>
        <p:nvSpPr>
          <p:cNvPr id="2117" name="TextBox 87"/>
          <p:cNvSpPr txBox="1"/>
          <p:nvPr/>
        </p:nvSpPr>
        <p:spPr>
          <a:xfrm>
            <a:off x="334158" y="1517891"/>
            <a:ext cx="4632125"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514311" hangingPunct="0">
              <a:spcBef>
                <a:spcPts val="667"/>
              </a:spcBef>
              <a:defRPr sz="1200">
                <a:solidFill>
                  <a:srgbClr val="0F62FE"/>
                </a:solidFill>
                <a:latin typeface="IBM Plex Sans Medium"/>
                <a:ea typeface="IBM Plex Sans Medium"/>
                <a:cs typeface="IBM Plex Sans Medium"/>
                <a:sym typeface="IBM Plex Sans Medium"/>
              </a:defRPr>
            </a:pPr>
            <a:r>
              <a:rPr sz="1600" kern="0" dirty="0">
                <a:solidFill>
                  <a:srgbClr val="0F62FE"/>
                </a:solidFill>
                <a:latin typeface="IBM Plex Sans Medium"/>
                <a:sym typeface="IBM Plex Sans Medium"/>
              </a:rPr>
              <a:t>What do we offer? </a:t>
            </a:r>
          </a:p>
          <a:p>
            <a:pPr defTabSz="514311" hangingPunct="0">
              <a:defRPr>
                <a:solidFill>
                  <a:srgbClr val="000000"/>
                </a:solidFill>
                <a:latin typeface="IBM Plex Sans ExtraLight"/>
                <a:ea typeface="IBM Plex Sans ExtraLight"/>
                <a:cs typeface="IBM Plex Sans ExtraLight"/>
                <a:sym typeface="IBM Plex Sans ExtraLight"/>
              </a:defRPr>
            </a:pPr>
            <a:r>
              <a:rPr sz="1600" kern="0" dirty="0">
                <a:solidFill>
                  <a:srgbClr val="000000"/>
                </a:solidFill>
                <a:latin typeface="IBM Plex Sans ExtraLight"/>
                <a:sym typeface="IBM Plex Sans ExtraLight"/>
              </a:rPr>
              <a:t>A no-cost IBM multi-disciplinary team </a:t>
            </a:r>
            <a:r>
              <a:rPr lang="en-US" sz="1600" kern="0" dirty="0">
                <a:solidFill>
                  <a:srgbClr val="000000"/>
                </a:solidFill>
                <a:latin typeface="IBM Plex Sans ExtraLight"/>
                <a:sym typeface="IBM Plex Sans ExtraLight"/>
              </a:rPr>
              <a:t>of AI governance experts to rapidly, jointly prove watsonx.governance helps ensure responsible and compliant generative and predictive AI solutions</a:t>
            </a:r>
            <a:endParaRPr sz="1600" kern="0" dirty="0">
              <a:solidFill>
                <a:srgbClr val="000000"/>
              </a:solidFill>
              <a:latin typeface="IBM Plex Sans ExtraLight"/>
              <a:sym typeface="IBM Plex Sans ExtraLight"/>
            </a:endParaRPr>
          </a:p>
        </p:txBody>
      </p:sp>
      <p:sp>
        <p:nvSpPr>
          <p:cNvPr id="2118" name="TextBox 88"/>
          <p:cNvSpPr txBox="1"/>
          <p:nvPr/>
        </p:nvSpPr>
        <p:spPr>
          <a:xfrm>
            <a:off x="334158" y="3138598"/>
            <a:ext cx="4722471"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514311" hangingPunct="0">
              <a:spcBef>
                <a:spcPts val="800"/>
              </a:spcBef>
              <a:defRPr sz="1200">
                <a:solidFill>
                  <a:srgbClr val="0F62FE"/>
                </a:solidFill>
                <a:latin typeface="IBM Plex Sans Medium"/>
                <a:ea typeface="IBM Plex Sans Medium"/>
                <a:cs typeface="IBM Plex Sans Medium"/>
                <a:sym typeface="IBM Plex Sans Medium"/>
              </a:defRPr>
            </a:pPr>
            <a:r>
              <a:rPr sz="1600" kern="0" dirty="0">
                <a:solidFill>
                  <a:srgbClr val="0F62FE"/>
                </a:solidFill>
                <a:latin typeface="IBM Plex Sans Medium"/>
                <a:sym typeface="IBM Plex Sans Medium"/>
              </a:rPr>
              <a:t>What value do you get? </a:t>
            </a:r>
          </a:p>
          <a:p>
            <a:pPr defTabSz="514311" hangingPunct="0">
              <a:defRPr>
                <a:solidFill>
                  <a:srgbClr val="000000"/>
                </a:solidFill>
                <a:latin typeface="IBM Plex Sans ExtraLight"/>
                <a:ea typeface="IBM Plex Sans ExtraLight"/>
                <a:cs typeface="IBM Plex Sans ExtraLight"/>
                <a:sym typeface="IBM Plex Sans ExtraLight"/>
              </a:defRPr>
            </a:pPr>
            <a:r>
              <a:rPr lang="en-US" sz="1600" kern="0" dirty="0">
                <a:solidFill>
                  <a:srgbClr val="000000"/>
                </a:solidFill>
                <a:latin typeface="IBM Plex Sans ExtraLight"/>
                <a:sym typeface="IBM Plex Sans ExtraLight"/>
              </a:rPr>
              <a:t>A set of implemented AI Governance capabilities for risk management, lifecycle governance, and regulatory compliance. Increased confidence and knowledge on how to safely productionize generative and predictive AI.</a:t>
            </a:r>
            <a:endParaRPr sz="1600" kern="0" dirty="0">
              <a:solidFill>
                <a:srgbClr val="000000"/>
              </a:solidFill>
              <a:latin typeface="IBM Plex Sans ExtraLight"/>
              <a:sym typeface="IBM Plex Sans ExtraLight"/>
            </a:endParaRPr>
          </a:p>
        </p:txBody>
      </p:sp>
      <p:sp>
        <p:nvSpPr>
          <p:cNvPr id="2119" name="TextBox 90"/>
          <p:cNvSpPr txBox="1"/>
          <p:nvPr/>
        </p:nvSpPr>
        <p:spPr>
          <a:xfrm>
            <a:off x="357557" y="5141303"/>
            <a:ext cx="4545008" cy="7795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514311" hangingPunct="0">
              <a:spcBef>
                <a:spcPts val="667"/>
              </a:spcBef>
              <a:defRPr sz="1200">
                <a:solidFill>
                  <a:srgbClr val="0F62FE"/>
                </a:solidFill>
                <a:latin typeface="IBM Plex Sans Medium"/>
                <a:ea typeface="IBM Plex Sans Medium"/>
                <a:cs typeface="IBM Plex Sans Medium"/>
                <a:sym typeface="IBM Plex Sans Medium"/>
              </a:defRPr>
            </a:pPr>
            <a:r>
              <a:rPr sz="1600" kern="0" dirty="0">
                <a:solidFill>
                  <a:srgbClr val="0F62FE"/>
                </a:solidFill>
                <a:latin typeface="IBM Plex Sans Medium"/>
                <a:sym typeface="IBM Plex Sans Medium"/>
              </a:rPr>
              <a:t>What is your commitment?</a:t>
            </a:r>
          </a:p>
          <a:p>
            <a:pPr defTabSz="514311" hangingPunct="0">
              <a:defRPr>
                <a:solidFill>
                  <a:srgbClr val="000000"/>
                </a:solidFill>
                <a:latin typeface="IBM Plex Sans ExtraLight"/>
                <a:ea typeface="IBM Plex Sans ExtraLight"/>
                <a:cs typeface="IBM Plex Sans ExtraLight"/>
                <a:sym typeface="IBM Plex Sans ExtraLight"/>
              </a:defRPr>
            </a:pPr>
            <a:r>
              <a:rPr sz="1600" kern="0" dirty="0">
                <a:solidFill>
                  <a:srgbClr val="000000"/>
                </a:solidFill>
                <a:latin typeface="IBM Plex Sans ExtraLight"/>
                <a:sym typeface="IBM Plex Sans ExtraLight"/>
              </a:rPr>
              <a:t>Your</a:t>
            </a:r>
            <a:r>
              <a:rPr lang="en-US" sz="1600" kern="0" dirty="0">
                <a:solidFill>
                  <a:srgbClr val="000000"/>
                </a:solidFill>
                <a:latin typeface="IBM Plex Sans ExtraLight"/>
                <a:sym typeface="IBM Plex Sans ExtraLight"/>
              </a:rPr>
              <a:t> time,</a:t>
            </a:r>
            <a:r>
              <a:rPr sz="1600" kern="0" dirty="0">
                <a:solidFill>
                  <a:srgbClr val="000000"/>
                </a:solidFill>
                <a:latin typeface="IBM Plex Sans ExtraLight"/>
                <a:sym typeface="IBM Plex Sans ExtraLight"/>
              </a:rPr>
              <a:t> business and technology context, sponsorship, subject matter experts, and </a:t>
            </a:r>
            <a:r>
              <a:rPr lang="en-US" sz="1600" kern="0" dirty="0">
                <a:solidFill>
                  <a:srgbClr val="000000"/>
                </a:solidFill>
                <a:latin typeface="IBM Plex Sans ExtraLight"/>
                <a:sym typeface="IBM Plex Sans ExtraLight"/>
              </a:rPr>
              <a:t>AI assets</a:t>
            </a:r>
            <a:r>
              <a:rPr sz="1733" kern="0" dirty="0">
                <a:solidFill>
                  <a:srgbClr val="000000"/>
                </a:solidFill>
                <a:latin typeface="IBM Plex Sans ExtraLight"/>
                <a:sym typeface="IBM Plex Sans ExtraLight"/>
              </a:rPr>
              <a:t>.</a:t>
            </a:r>
          </a:p>
        </p:txBody>
      </p:sp>
      <p:grpSp>
        <p:nvGrpSpPr>
          <p:cNvPr id="2122" name="Group"/>
          <p:cNvGrpSpPr/>
          <p:nvPr/>
        </p:nvGrpSpPr>
        <p:grpSpPr>
          <a:xfrm>
            <a:off x="7091667" y="764826"/>
            <a:ext cx="2056125" cy="1103305"/>
            <a:chOff x="0" y="0"/>
            <a:chExt cx="1542092" cy="827477"/>
          </a:xfrm>
        </p:grpSpPr>
        <p:sp>
          <p:nvSpPr>
            <p:cNvPr id="2120" name="Rectangle"/>
            <p:cNvSpPr/>
            <p:nvPr/>
          </p:nvSpPr>
          <p:spPr>
            <a:xfrm>
              <a:off x="8335" y="0"/>
              <a:ext cx="1533758" cy="827478"/>
            </a:xfrm>
            <a:prstGeom prst="rect">
              <a:avLst/>
            </a:prstGeom>
            <a:solidFill>
              <a:srgbClr val="FFFFFF"/>
            </a:solidFill>
            <a:ln w="12700" cap="flat">
              <a:noFill/>
              <a:miter lim="400000"/>
            </a:ln>
            <a:effectLst/>
          </p:spPr>
          <p:txBody>
            <a:bodyPr wrap="square" lIns="121919" tIns="121919" rIns="121919" bIns="121919" numCol="1" anchor="t">
              <a:noAutofit/>
            </a:bodyPr>
            <a:lstStyle/>
            <a:p>
              <a:pPr defTabSz="914620" hangingPunct="0">
                <a:defRPr sz="1200">
                  <a:latin typeface="IBM Plex Sans Medium"/>
                  <a:ea typeface="IBM Plex Sans Medium"/>
                  <a:cs typeface="IBM Plex Sans Medium"/>
                  <a:sym typeface="IBM Plex Sans Medium"/>
                </a:defRPr>
              </a:pPr>
              <a:endParaRPr sz="1600" kern="0">
                <a:solidFill>
                  <a:srgbClr val="FFFFFF"/>
                </a:solidFill>
                <a:latin typeface="IBM Plex Sans Medium"/>
                <a:sym typeface="IBM Plex Sans Medium"/>
              </a:endParaRPr>
            </a:p>
          </p:txBody>
        </p:sp>
        <p:sp>
          <p:nvSpPr>
            <p:cNvPr id="2121" name="Content Placeholder 7"/>
            <p:cNvSpPr txBox="1"/>
            <p:nvPr/>
          </p:nvSpPr>
          <p:spPr>
            <a:xfrm>
              <a:off x="0" y="159738"/>
              <a:ext cx="1533758"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algn="ctr" defTabSz="514311" hangingPunct="0">
                <a:spcBef>
                  <a:spcPts val="400"/>
                </a:spcBef>
                <a:defRPr sz="1800">
                  <a:solidFill>
                    <a:srgbClr val="0F62FE"/>
                  </a:solidFill>
                  <a:latin typeface="IBM Plex Mono Medium"/>
                  <a:ea typeface="IBM Plex Mono Medium"/>
                  <a:cs typeface="IBM Plex Mono Medium"/>
                  <a:sym typeface="IBM Plex Mono Medium"/>
                </a:defRPr>
              </a:pPr>
              <a:r>
                <a:rPr lang="en-US" sz="2400" kern="0" dirty="0">
                  <a:solidFill>
                    <a:srgbClr val="0F62FE"/>
                  </a:solidFill>
                  <a:latin typeface="IBM Plex Mono Medium"/>
                  <a:sym typeface="IBM Plex Mono Medium"/>
                </a:rPr>
                <a:t>1000</a:t>
              </a:r>
              <a:r>
                <a:rPr sz="2400" kern="0" dirty="0">
                  <a:solidFill>
                    <a:srgbClr val="0F62FE"/>
                  </a:solidFill>
                  <a:latin typeface="IBM Plex Mono Medium"/>
                  <a:sym typeface="IBM Plex Mono Medium"/>
                </a:rPr>
                <a:t>+</a:t>
              </a:r>
            </a:p>
            <a:p>
              <a:pPr algn="ctr" defTabSz="514311" hangingPunct="0">
                <a:spcBef>
                  <a:spcPts val="400"/>
                </a:spcBef>
                <a:defRPr sz="1200">
                  <a:solidFill>
                    <a:srgbClr val="0F62FE"/>
                  </a:solidFill>
                </a:defRPr>
              </a:pPr>
              <a:r>
                <a:rPr lang="en-US" sz="1600" kern="0" dirty="0">
                  <a:solidFill>
                    <a:srgbClr val="0F62FE"/>
                  </a:solidFill>
                  <a:latin typeface="IBM Plex Sans Light"/>
                  <a:sym typeface="IBM Plex Sans Light"/>
                </a:rPr>
                <a:t>AI Engineers</a:t>
              </a:r>
              <a:endParaRPr sz="1600" kern="0" dirty="0">
                <a:solidFill>
                  <a:srgbClr val="0F62FE"/>
                </a:solidFill>
                <a:latin typeface="IBM Plex Sans Light"/>
                <a:sym typeface="IBM Plex Sans Light"/>
              </a:endParaRPr>
            </a:p>
          </p:txBody>
        </p:sp>
      </p:grpSp>
      <p:grpSp>
        <p:nvGrpSpPr>
          <p:cNvPr id="2125" name="Group"/>
          <p:cNvGrpSpPr/>
          <p:nvPr/>
        </p:nvGrpSpPr>
        <p:grpSpPr>
          <a:xfrm>
            <a:off x="7102824" y="2088889"/>
            <a:ext cx="2028035" cy="1103304"/>
            <a:chOff x="0" y="0"/>
            <a:chExt cx="1521025" cy="827477"/>
          </a:xfrm>
        </p:grpSpPr>
        <p:sp>
          <p:nvSpPr>
            <p:cNvPr id="2123" name="Rectangle"/>
            <p:cNvSpPr/>
            <p:nvPr/>
          </p:nvSpPr>
          <p:spPr>
            <a:xfrm>
              <a:off x="1899" y="0"/>
              <a:ext cx="1516385" cy="827478"/>
            </a:xfrm>
            <a:prstGeom prst="rect">
              <a:avLst/>
            </a:prstGeom>
            <a:solidFill>
              <a:srgbClr val="FFFFFF"/>
            </a:solidFill>
            <a:ln w="12700" cap="flat">
              <a:noFill/>
              <a:miter lim="400000"/>
            </a:ln>
            <a:effectLst/>
          </p:spPr>
          <p:txBody>
            <a:bodyPr wrap="square" lIns="121919" tIns="121919" rIns="121919" bIns="121919" numCol="1" anchor="t">
              <a:noAutofit/>
            </a:bodyPr>
            <a:lstStyle/>
            <a:p>
              <a:pPr defTabSz="914620" hangingPunct="0">
                <a:defRPr sz="1200">
                  <a:latin typeface="IBM Plex Sans Medium"/>
                  <a:ea typeface="IBM Plex Sans Medium"/>
                  <a:cs typeface="IBM Plex Sans Medium"/>
                  <a:sym typeface="IBM Plex Sans Medium"/>
                </a:defRPr>
              </a:pPr>
              <a:endParaRPr sz="1600" kern="0">
                <a:solidFill>
                  <a:srgbClr val="FFFFFF"/>
                </a:solidFill>
                <a:latin typeface="IBM Plex Sans Medium"/>
                <a:sym typeface="IBM Plex Sans Medium"/>
              </a:endParaRPr>
            </a:p>
          </p:txBody>
        </p:sp>
        <p:sp>
          <p:nvSpPr>
            <p:cNvPr id="2124" name="Content Placeholder 7"/>
            <p:cNvSpPr txBox="1"/>
            <p:nvPr/>
          </p:nvSpPr>
          <p:spPr>
            <a:xfrm>
              <a:off x="0" y="159738"/>
              <a:ext cx="1521026"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algn="ctr" defTabSz="385743">
                <a:spcBef>
                  <a:spcPts val="300"/>
                </a:spcBef>
                <a:defRPr sz="1800">
                  <a:solidFill>
                    <a:schemeClr val="accent2"/>
                  </a:solidFill>
                  <a:latin typeface="IBM Plex Mono Medium"/>
                  <a:ea typeface="IBM Plex Mono Medium"/>
                  <a:cs typeface="IBM Plex Mono Medium"/>
                  <a:sym typeface="IBM Plex Mono Medium"/>
                </a:defRPr>
              </a:pPr>
              <a:r>
                <a:rPr lang="en-US" sz="2400" dirty="0"/>
                <a:t>100s</a:t>
              </a:r>
            </a:p>
            <a:p>
              <a:pPr algn="ctr" defTabSz="514311" hangingPunct="0">
                <a:spcBef>
                  <a:spcPts val="400"/>
                </a:spcBef>
                <a:defRPr sz="1200">
                  <a:solidFill>
                    <a:srgbClr val="0F62FE"/>
                  </a:solidFill>
                </a:defRPr>
              </a:pPr>
              <a:r>
                <a:rPr lang="en-US" sz="1600" kern="0" dirty="0">
                  <a:solidFill>
                    <a:srgbClr val="0F62FE"/>
                  </a:solidFill>
                  <a:latin typeface="IBM Plex Sans Light"/>
                  <a:sym typeface="IBM Plex Sans Light"/>
                </a:rPr>
                <a:t>Domain &amp; Industry Experts</a:t>
              </a:r>
              <a:endParaRPr sz="1600" kern="0" dirty="0">
                <a:solidFill>
                  <a:srgbClr val="0F62FE"/>
                </a:solidFill>
                <a:latin typeface="IBM Plex Sans Light"/>
                <a:sym typeface="IBM Plex Sans Light"/>
              </a:endParaRPr>
            </a:p>
          </p:txBody>
        </p:sp>
      </p:grpSp>
      <p:sp>
        <p:nvSpPr>
          <p:cNvPr id="2126" name="IBM Client Engineering"/>
          <p:cNvSpPr txBox="1"/>
          <p:nvPr/>
        </p:nvSpPr>
        <p:spPr>
          <a:xfrm>
            <a:off x="7570894" y="108991"/>
            <a:ext cx="3316934" cy="574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121919" bIns="121919">
            <a:spAutoFit/>
          </a:bodyPr>
          <a:lstStyle>
            <a:lvl1pPr defTabSz="457200">
              <a:spcBef>
                <a:spcPts val="1500"/>
              </a:spcBef>
              <a:defRPr sz="1600" b="1">
                <a:solidFill>
                  <a:srgbClr val="000000"/>
                </a:solidFill>
                <a:latin typeface="+mn-lt"/>
                <a:ea typeface="+mn-ea"/>
                <a:cs typeface="+mn-cs"/>
                <a:sym typeface="IBM Plex Sans"/>
              </a:defRPr>
            </a:lvl1pPr>
          </a:lstStyle>
          <a:p>
            <a:pPr defTabSz="609585" hangingPunct="0">
              <a:spcBef>
                <a:spcPts val="2000"/>
              </a:spcBef>
            </a:pPr>
            <a:r>
              <a:rPr sz="2133" kern="0" dirty="0">
                <a:latin typeface="IBM Plex Sans"/>
              </a:rPr>
              <a:t>IBM </a:t>
            </a:r>
            <a:r>
              <a:rPr kumimoji="0" lang="en-US" sz="20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2000" b="1" i="0" u="none" strike="noStrike" kern="0" cap="none" spc="0" normalizeH="0" baseline="0" noProof="0" dirty="0">
                <a:ln>
                  <a:noFill/>
                </a:ln>
                <a:solidFill>
                  <a:srgbClr val="0F62FE">
                    <a:lumMod val="75000"/>
                  </a:srgbClr>
                </a:solidFill>
                <a:effectLst/>
                <a:uLnTx/>
                <a:uFillTx/>
                <a:latin typeface="IBM Plex Sans SemiBold" panose="020B0503050203000203" pitchFamily="34" charset="0"/>
                <a:ea typeface="+mj-ea"/>
                <a:cs typeface="+mj-cs"/>
                <a:sym typeface="IBM Plex Sans Light"/>
              </a:rPr>
              <a:t>x</a:t>
            </a:r>
            <a:r>
              <a:rPr lang="en-US" sz="2133" kern="0" dirty="0">
                <a:latin typeface="IBM Plex Sans"/>
              </a:rPr>
              <a:t> Pilot Team</a:t>
            </a:r>
            <a:endParaRPr sz="2133" kern="0" dirty="0">
              <a:latin typeface="IBM Plex Sans"/>
            </a:endParaRPr>
          </a:p>
        </p:txBody>
      </p:sp>
      <p:grpSp>
        <p:nvGrpSpPr>
          <p:cNvPr id="2129" name="Group"/>
          <p:cNvGrpSpPr/>
          <p:nvPr/>
        </p:nvGrpSpPr>
        <p:grpSpPr>
          <a:xfrm>
            <a:off x="9313051" y="2088889"/>
            <a:ext cx="2056125" cy="1103304"/>
            <a:chOff x="0" y="0"/>
            <a:chExt cx="1542092" cy="827477"/>
          </a:xfrm>
        </p:grpSpPr>
        <p:sp>
          <p:nvSpPr>
            <p:cNvPr id="2127" name="Rectangle"/>
            <p:cNvSpPr/>
            <p:nvPr/>
          </p:nvSpPr>
          <p:spPr>
            <a:xfrm>
              <a:off x="8335" y="0"/>
              <a:ext cx="1533758" cy="827478"/>
            </a:xfrm>
            <a:prstGeom prst="rect">
              <a:avLst/>
            </a:prstGeom>
            <a:solidFill>
              <a:srgbClr val="FFFFFF"/>
            </a:solidFill>
            <a:ln w="12700" cap="flat">
              <a:noFill/>
              <a:miter lim="400000"/>
            </a:ln>
            <a:effectLst/>
          </p:spPr>
          <p:txBody>
            <a:bodyPr wrap="square" lIns="121919" tIns="121919" rIns="121919" bIns="121919" numCol="1" anchor="t">
              <a:noAutofit/>
            </a:bodyPr>
            <a:lstStyle/>
            <a:p>
              <a:pPr defTabSz="914620" hangingPunct="0">
                <a:defRPr sz="1200">
                  <a:latin typeface="IBM Plex Sans Medium"/>
                  <a:ea typeface="IBM Plex Sans Medium"/>
                  <a:cs typeface="IBM Plex Sans Medium"/>
                  <a:sym typeface="IBM Plex Sans Medium"/>
                </a:defRPr>
              </a:pPr>
              <a:endParaRPr sz="1600" kern="0">
                <a:solidFill>
                  <a:srgbClr val="FFFFFF"/>
                </a:solidFill>
                <a:latin typeface="IBM Plex Sans Medium"/>
                <a:sym typeface="IBM Plex Sans Medium"/>
              </a:endParaRPr>
            </a:p>
          </p:txBody>
        </p:sp>
        <p:sp>
          <p:nvSpPr>
            <p:cNvPr id="2128" name="Content Placeholder 7"/>
            <p:cNvSpPr txBox="1"/>
            <p:nvPr/>
          </p:nvSpPr>
          <p:spPr>
            <a:xfrm>
              <a:off x="0" y="159738"/>
              <a:ext cx="1533758"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algn="ctr" defTabSz="514311" hangingPunct="0">
                <a:spcBef>
                  <a:spcPts val="400"/>
                </a:spcBef>
                <a:defRPr sz="1800">
                  <a:solidFill>
                    <a:srgbClr val="0F62FE"/>
                  </a:solidFill>
                  <a:latin typeface="IBM Plex Mono Medium"/>
                  <a:ea typeface="IBM Plex Mono Medium"/>
                  <a:cs typeface="IBM Plex Mono Medium"/>
                  <a:sym typeface="IBM Plex Mono Medium"/>
                </a:defRPr>
              </a:pPr>
              <a:endParaRPr sz="1600" kern="0" dirty="0">
                <a:solidFill>
                  <a:srgbClr val="0F62FE"/>
                </a:solidFill>
                <a:latin typeface="IBM Plex Sans Light"/>
                <a:sym typeface="IBM Plex Sans Light"/>
              </a:endParaRPr>
            </a:p>
          </p:txBody>
        </p:sp>
      </p:grpSp>
      <p:grpSp>
        <p:nvGrpSpPr>
          <p:cNvPr id="2132" name="Group"/>
          <p:cNvGrpSpPr/>
          <p:nvPr/>
        </p:nvGrpSpPr>
        <p:grpSpPr>
          <a:xfrm>
            <a:off x="9313051" y="764826"/>
            <a:ext cx="2056125" cy="1103305"/>
            <a:chOff x="0" y="0"/>
            <a:chExt cx="1542092" cy="827477"/>
          </a:xfrm>
        </p:grpSpPr>
        <p:sp>
          <p:nvSpPr>
            <p:cNvPr id="2130" name="Rectangle"/>
            <p:cNvSpPr/>
            <p:nvPr/>
          </p:nvSpPr>
          <p:spPr>
            <a:xfrm>
              <a:off x="8335" y="0"/>
              <a:ext cx="1533758" cy="827478"/>
            </a:xfrm>
            <a:prstGeom prst="rect">
              <a:avLst/>
            </a:prstGeom>
            <a:solidFill>
              <a:srgbClr val="FFFFFF"/>
            </a:solidFill>
            <a:ln w="12700" cap="flat">
              <a:noFill/>
              <a:miter lim="400000"/>
            </a:ln>
            <a:effectLst/>
          </p:spPr>
          <p:txBody>
            <a:bodyPr wrap="square" lIns="121919" tIns="121919" rIns="121919" bIns="121919" numCol="1" anchor="t">
              <a:noAutofit/>
            </a:bodyPr>
            <a:lstStyle/>
            <a:p>
              <a:pPr defTabSz="914620" hangingPunct="0">
                <a:defRPr sz="1200">
                  <a:latin typeface="IBM Plex Sans Medium"/>
                  <a:ea typeface="IBM Plex Sans Medium"/>
                  <a:cs typeface="IBM Plex Sans Medium"/>
                  <a:sym typeface="IBM Plex Sans Medium"/>
                </a:defRPr>
              </a:pPr>
              <a:endParaRPr sz="1600" kern="0">
                <a:solidFill>
                  <a:srgbClr val="FFFFFF"/>
                </a:solidFill>
                <a:latin typeface="IBM Plex Sans Medium"/>
                <a:sym typeface="IBM Plex Sans Medium"/>
              </a:endParaRPr>
            </a:p>
          </p:txBody>
        </p:sp>
        <p:sp>
          <p:nvSpPr>
            <p:cNvPr id="2131" name="Content Placeholder 7"/>
            <p:cNvSpPr txBox="1"/>
            <p:nvPr/>
          </p:nvSpPr>
          <p:spPr>
            <a:xfrm>
              <a:off x="0" y="159738"/>
              <a:ext cx="1533758"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algn="ctr" defTabSz="514311" hangingPunct="0">
                <a:spcBef>
                  <a:spcPts val="400"/>
                </a:spcBef>
                <a:defRPr sz="1800">
                  <a:solidFill>
                    <a:srgbClr val="0F62FE"/>
                  </a:solidFill>
                  <a:latin typeface="IBM Plex Mono Medium"/>
                  <a:ea typeface="IBM Plex Mono Medium"/>
                  <a:cs typeface="IBM Plex Mono Medium"/>
                  <a:sym typeface="IBM Plex Mono Medium"/>
                </a:defRPr>
              </a:pPr>
              <a:r>
                <a:rPr lang="en-US" sz="2400" kern="0" dirty="0">
                  <a:solidFill>
                    <a:srgbClr val="0F62FE"/>
                  </a:solidFill>
                  <a:latin typeface="IBM Plex Mono Medium"/>
                  <a:sym typeface="IBM Plex Mono Medium"/>
                </a:rPr>
                <a:t>50+</a:t>
              </a:r>
            </a:p>
            <a:p>
              <a:pPr algn="ctr" defTabSz="514311" hangingPunct="0">
                <a:spcBef>
                  <a:spcPts val="400"/>
                </a:spcBef>
                <a:defRPr sz="1200">
                  <a:solidFill>
                    <a:srgbClr val="0F62FE"/>
                  </a:solidFill>
                </a:defRPr>
              </a:pPr>
              <a:r>
                <a:rPr lang="en-US" sz="1600" kern="0" dirty="0">
                  <a:solidFill>
                    <a:srgbClr val="0F62FE"/>
                  </a:solidFill>
                  <a:latin typeface="IBM Plex Sans Light"/>
                  <a:sym typeface="IBM Plex Sans Light"/>
                </a:rPr>
                <a:t>Countries</a:t>
              </a:r>
            </a:p>
          </p:txBody>
        </p:sp>
      </p:grpSp>
      <p:pic>
        <p:nvPicPr>
          <p:cNvPr id="2133" name="slide_value.png" descr="slide_va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779" y="4654534"/>
            <a:ext cx="6086443" cy="1761865"/>
          </a:xfrm>
          <a:prstGeom prst="rect">
            <a:avLst/>
          </a:prstGeom>
          <a:ln w="12700">
            <a:miter lim="400000"/>
          </a:ln>
        </p:spPr>
      </p:pic>
      <p:sp>
        <p:nvSpPr>
          <p:cNvPr id="2134" name="Footer Placeholder 3"/>
          <p:cNvSpPr txBox="1"/>
          <p:nvPr/>
        </p:nvSpPr>
        <p:spPr>
          <a:xfrm>
            <a:off x="304889" y="6450370"/>
            <a:ext cx="5486313"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solidFill>
                  <a:srgbClr val="000000"/>
                </a:solidFill>
                <a:latin typeface="+mn-lt"/>
                <a:ea typeface="+mn-ea"/>
                <a:cs typeface="+mn-cs"/>
                <a:sym typeface="IBM Plex Sans"/>
              </a:defRPr>
            </a:lvl1pPr>
          </a:lstStyle>
          <a:p>
            <a:pPr defTabSz="914632" hangingPunct="0"/>
            <a:r>
              <a:rPr sz="800" kern="0" dirty="0">
                <a:latin typeface="IBM Plex Sans"/>
              </a:rPr>
              <a:t>© 202</a:t>
            </a:r>
            <a:r>
              <a:rPr lang="en-US" sz="800" kern="0" dirty="0">
                <a:latin typeface="IBM Plex Sans"/>
              </a:rPr>
              <a:t>4</a:t>
            </a:r>
            <a:r>
              <a:rPr sz="800" kern="0" dirty="0">
                <a:latin typeface="IBM Plex Sans"/>
              </a:rPr>
              <a:t> IBM Corporation</a:t>
            </a:r>
          </a:p>
        </p:txBody>
      </p:sp>
      <p:sp>
        <p:nvSpPr>
          <p:cNvPr id="3" name="TextBox 2">
            <a:extLst>
              <a:ext uri="{FF2B5EF4-FFF2-40B4-BE49-F238E27FC236}">
                <a16:creationId xmlns:a16="http://schemas.microsoft.com/office/drawing/2014/main" id="{25899C30-75AC-D067-E9CF-5C15F3479985}"/>
              </a:ext>
            </a:extLst>
          </p:cNvPr>
          <p:cNvSpPr txBox="1"/>
          <p:nvPr/>
        </p:nvSpPr>
        <p:spPr>
          <a:xfrm>
            <a:off x="9402357" y="2157716"/>
            <a:ext cx="1911308" cy="1005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385743">
              <a:spcBef>
                <a:spcPts val="300"/>
              </a:spcBef>
              <a:defRPr sz="1800">
                <a:solidFill>
                  <a:schemeClr val="accent2"/>
                </a:solidFill>
                <a:latin typeface="IBM Plex Mono Medium"/>
                <a:ea typeface="IBM Plex Mono Medium"/>
                <a:cs typeface="IBM Plex Mono Medium"/>
                <a:sym typeface="IBM Plex Mono Medium"/>
              </a:defRPr>
            </a:pPr>
            <a:r>
              <a:rPr lang="en-US" sz="2400" dirty="0"/>
              <a:t>100s</a:t>
            </a:r>
          </a:p>
          <a:p>
            <a:pPr algn="ctr" defTabSz="514311" hangingPunct="0">
              <a:spcBef>
                <a:spcPts val="400"/>
              </a:spcBef>
              <a:defRPr sz="1200">
                <a:solidFill>
                  <a:srgbClr val="0F62FE"/>
                </a:solidFill>
              </a:defRPr>
            </a:pPr>
            <a:r>
              <a:rPr lang="en-US" sz="1600" kern="0" dirty="0">
                <a:solidFill>
                  <a:srgbClr val="0F62FE"/>
                </a:solidFill>
                <a:latin typeface="IBM Plex Sans Light"/>
                <a:sym typeface="IBM Plex Sans Light"/>
              </a:rPr>
              <a:t>AI Governance Experts</a:t>
            </a:r>
          </a:p>
        </p:txBody>
      </p:sp>
    </p:spTree>
    <p:extLst>
      <p:ext uri="{BB962C8B-B14F-4D97-AF65-F5344CB8AC3E}">
        <p14:creationId xmlns:p14="http://schemas.microsoft.com/office/powerpoint/2010/main" val="394891550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4BF7860-50F8-F9E6-1B7B-DD4537758EA0}"/>
              </a:ext>
            </a:extLst>
          </p:cNvPr>
          <p:cNvSpPr txBox="1">
            <a:spLocks/>
          </p:cNvSpPr>
          <p:nvPr/>
        </p:nvSpPr>
        <p:spPr>
          <a:xfrm>
            <a:off x="9579093" y="1151559"/>
            <a:ext cx="3499244" cy="328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lang="en-US" sz="1800" kern="0" dirty="0">
                <a:solidFill>
                  <a:srgbClr val="0F62FE"/>
                </a:solidFill>
                <a:latin typeface="IBM Plex Sans Medium" panose="020B0503050203000203" pitchFamily="34" charset="0"/>
              </a:rPr>
              <a:t>Client Investment</a:t>
            </a:r>
            <a:endPar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endParaRPr>
          </a:p>
          <a:p>
            <a:pPr marL="0" marR="0" lvl="0" indent="0" algn="l" defTabSz="457097" rtl="0" eaLnBrk="1" fontAlgn="auto" latinLnBrk="0" hangingPunct="1">
              <a:lnSpc>
                <a:spcPct val="100000"/>
              </a:lnSpc>
              <a:spcBef>
                <a:spcPts val="600"/>
              </a:spcBef>
              <a:spcAft>
                <a:spcPts val="0"/>
              </a:spcAft>
              <a:buClrTx/>
              <a:buSzTx/>
              <a:buFontTx/>
              <a:buNone/>
              <a:tabLst/>
              <a:defRPr/>
            </a:pPr>
            <a:endParaRPr kumimoji="0" lang="en-US" sz="1800" b="1" i="0" u="none" strike="noStrike" kern="1200" cap="none" spc="0" normalizeH="0" baseline="0" noProof="0" dirty="0">
              <a:ln>
                <a:noFill/>
              </a:ln>
              <a:solidFill>
                <a:srgbClr val="424242"/>
              </a:solidFill>
              <a:effectLst/>
              <a:uLnTx/>
              <a:uFillTx/>
              <a:latin typeface="IBM Plex Sans Light"/>
              <a:ea typeface="+mj-ea"/>
              <a:cs typeface="+mj-cs"/>
              <a:sym typeface="IBM Plex Sans Light"/>
            </a:endParaRPr>
          </a:p>
        </p:txBody>
      </p:sp>
      <p:sp>
        <p:nvSpPr>
          <p:cNvPr id="10" name="Text Placeholder 5">
            <a:extLst>
              <a:ext uri="{FF2B5EF4-FFF2-40B4-BE49-F238E27FC236}">
                <a16:creationId xmlns:a16="http://schemas.microsoft.com/office/drawing/2014/main" id="{457CC23C-54B2-8091-E4A8-549B80F37FCC}"/>
              </a:ext>
            </a:extLst>
          </p:cNvPr>
          <p:cNvSpPr txBox="1">
            <a:spLocks/>
          </p:cNvSpPr>
          <p:nvPr/>
        </p:nvSpPr>
        <p:spPr>
          <a:xfrm>
            <a:off x="6096000" y="1109284"/>
            <a:ext cx="2877630" cy="409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rPr>
              <a:t>IBM Investment</a:t>
            </a:r>
          </a:p>
          <a:p>
            <a:pPr marL="0" marR="0" lvl="0" indent="0" algn="l" defTabSz="457097" rtl="0" eaLnBrk="1" fontAlgn="auto" latinLnBrk="0" hangingPunct="1">
              <a:lnSpc>
                <a:spcPct val="100000"/>
              </a:lnSpc>
              <a:spcBef>
                <a:spcPts val="60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 name="Title 1">
            <a:extLst>
              <a:ext uri="{FF2B5EF4-FFF2-40B4-BE49-F238E27FC236}">
                <a16:creationId xmlns:a16="http://schemas.microsoft.com/office/drawing/2014/main" id="{EE5022D2-2471-48CB-8DB1-2A4DEFF363D3}"/>
              </a:ext>
            </a:extLst>
          </p:cNvPr>
          <p:cNvSpPr txBox="1">
            <a:spLocks/>
          </p:cNvSpPr>
          <p:nvPr/>
        </p:nvSpPr>
        <p:spPr>
          <a:xfrm>
            <a:off x="670382" y="256522"/>
            <a:ext cx="11430760" cy="690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err="1">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2600" b="1" i="0" u="none" strike="noStrike" kern="0" cap="none" spc="0" normalizeH="0" baseline="0" noProof="0" dirty="0" err="1">
                <a:ln>
                  <a:noFill/>
                </a:ln>
                <a:solidFill>
                  <a:srgbClr val="0F62FE">
                    <a:lumMod val="75000"/>
                  </a:srgbClr>
                </a:solidFill>
                <a:effectLst/>
                <a:uLnTx/>
                <a:uFillTx/>
                <a:latin typeface="IBM Plex Sans SemiBold" panose="020B0503050203000203" pitchFamily="34" charset="0"/>
                <a:ea typeface="+mj-ea"/>
                <a:cs typeface="+mj-cs"/>
                <a:sym typeface="IBM Plex Sans Light"/>
              </a:rPr>
              <a:t>x</a:t>
            </a:r>
            <a:r>
              <a:rPr kumimoji="0" lang="en-US" sz="26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6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AI Engineering Pilot</a:t>
            </a:r>
            <a:r>
              <a:rPr kumimoji="0" lang="en-US" sz="26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6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Program</a:t>
            </a:r>
          </a:p>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IBM’s investment in partnering with you</a:t>
            </a:r>
          </a:p>
        </p:txBody>
      </p:sp>
      <p:cxnSp>
        <p:nvCxnSpPr>
          <p:cNvPr id="4" name="Straight Connector 3">
            <a:extLst>
              <a:ext uri="{FF2B5EF4-FFF2-40B4-BE49-F238E27FC236}">
                <a16:creationId xmlns:a16="http://schemas.microsoft.com/office/drawing/2014/main" id="{D821B481-CC31-38A2-3F0B-3A15D1CAFF92}"/>
              </a:ext>
            </a:extLst>
          </p:cNvPr>
          <p:cNvCxnSpPr>
            <a:cxnSpLocks/>
          </p:cNvCxnSpPr>
          <p:nvPr/>
        </p:nvCxnSpPr>
        <p:spPr bwMode="auto">
          <a:xfrm>
            <a:off x="8479587" y="1615439"/>
            <a:ext cx="0" cy="404870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5" name="Picture 12" descr="Picture 12">
            <a:extLst>
              <a:ext uri="{FF2B5EF4-FFF2-40B4-BE49-F238E27FC236}">
                <a16:creationId xmlns:a16="http://schemas.microsoft.com/office/drawing/2014/main" id="{F020441A-7069-548E-EC78-F267A6A07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518" y="1151471"/>
            <a:ext cx="572480" cy="572480"/>
          </a:xfrm>
          <a:prstGeom prst="rect">
            <a:avLst/>
          </a:prstGeom>
          <a:ln w="12700">
            <a:miter lim="400000"/>
          </a:ln>
        </p:spPr>
      </p:pic>
      <p:pic>
        <p:nvPicPr>
          <p:cNvPr id="6" name="Picture 12" descr="Picture 12">
            <a:extLst>
              <a:ext uri="{FF2B5EF4-FFF2-40B4-BE49-F238E27FC236}">
                <a16:creationId xmlns:a16="http://schemas.microsoft.com/office/drawing/2014/main" id="{8B9C628E-1814-5308-900E-96B90B552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174" y="1161626"/>
            <a:ext cx="572480" cy="572480"/>
          </a:xfrm>
          <a:prstGeom prst="rect">
            <a:avLst/>
          </a:prstGeom>
          <a:ln w="12700">
            <a:miter lim="400000"/>
          </a:ln>
        </p:spPr>
      </p:pic>
      <p:sp>
        <p:nvSpPr>
          <p:cNvPr id="12" name="Text Placeholder 5">
            <a:extLst>
              <a:ext uri="{FF2B5EF4-FFF2-40B4-BE49-F238E27FC236}">
                <a16:creationId xmlns:a16="http://schemas.microsoft.com/office/drawing/2014/main" id="{7A65B04B-2538-70FE-E3FF-DA81583997C7}"/>
              </a:ext>
            </a:extLst>
          </p:cNvPr>
          <p:cNvSpPr txBox="1">
            <a:spLocks/>
          </p:cNvSpPr>
          <p:nvPr/>
        </p:nvSpPr>
        <p:spPr>
          <a:xfrm>
            <a:off x="5256657" y="2066202"/>
            <a:ext cx="3162384" cy="417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AI Engineers, domain/industry experts, designers, developers, and business case experts</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Access to SaaS environment plus additional new capabilities  &amp; other IBM products </a:t>
            </a:r>
            <a:r>
              <a:rPr lang="en-US" sz="1400" i="1" dirty="0">
                <a:solidFill>
                  <a:srgbClr val="000000"/>
                </a:solidFill>
                <a:latin typeface="IBM Plex Sans Light"/>
              </a:rPr>
              <a:t>(as needed)</a:t>
            </a:r>
            <a:endParaRPr lang="en-US" sz="1400" dirty="0">
              <a:solidFill>
                <a:srgbClr val="000000"/>
              </a:solidFill>
              <a:latin typeface="IBM Plex Sans Light"/>
            </a:endParaRP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Access to IBM Foundation models</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Assets and best practices</a:t>
            </a:r>
          </a:p>
          <a:p>
            <a:pPr marL="285750" marR="0" lvl="0" indent="-285750" algn="l" defTabSz="45709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17" name="TextBox 16">
            <a:extLst>
              <a:ext uri="{FF2B5EF4-FFF2-40B4-BE49-F238E27FC236}">
                <a16:creationId xmlns:a16="http://schemas.microsoft.com/office/drawing/2014/main" id="{E2A19405-E673-6066-76B4-14A86E67D6C4}"/>
              </a:ext>
            </a:extLst>
          </p:cNvPr>
          <p:cNvSpPr txBox="1"/>
          <p:nvPr/>
        </p:nvSpPr>
        <p:spPr>
          <a:xfrm>
            <a:off x="7272343" y="1982372"/>
            <a:ext cx="5029923" cy="959237"/>
          </a:xfrm>
          <a:prstGeom prst="rect">
            <a:avLst/>
          </a:prstGeom>
          <a:noFill/>
        </p:spPr>
        <p:txBody>
          <a:bodyPr wrap="square">
            <a:spAutoFit/>
          </a:bodyPr>
          <a:lstStyle/>
          <a:p>
            <a:pPr marL="285750" indent="-285750" defTabSz="3251119">
              <a:spcBef>
                <a:spcPts val="533"/>
              </a:spcBef>
              <a:buSzPct val="100000"/>
              <a:buFont typeface="Arial" panose="020B0604020202020204" pitchFamily="34" charset="0"/>
              <a:buChar char="•"/>
              <a:defRPr sz="900">
                <a:solidFill>
                  <a:srgbClr val="000000"/>
                </a:solidFill>
              </a:defRPr>
            </a:pPr>
            <a:endParaRPr lang="en-US" sz="1600" dirty="0">
              <a:solidFill>
                <a:srgbClr val="000000"/>
              </a:solidFill>
              <a:latin typeface="IBM Plex Sans Light"/>
            </a:endParaRPr>
          </a:p>
          <a:p>
            <a:pPr marL="285750" indent="-285750" defTabSz="3251119">
              <a:spcBef>
                <a:spcPts val="533"/>
              </a:spcBef>
              <a:buSzPct val="100000"/>
              <a:buFont typeface="Arial" panose="020B0604020202020204" pitchFamily="34" charset="0"/>
              <a:buChar char="•"/>
              <a:defRPr sz="900">
                <a:solidFill>
                  <a:srgbClr val="000000"/>
                </a:solidFill>
              </a:defRPr>
            </a:pPr>
            <a:endParaRPr lang="en-US" sz="1600" dirty="0">
              <a:solidFill>
                <a:srgbClr val="000000"/>
              </a:solidFill>
              <a:latin typeface="IBM Plex Sans Light"/>
            </a:endParaRPr>
          </a:p>
          <a:p>
            <a:pPr marL="285750" indent="-285750" defTabSz="3251119">
              <a:spcBef>
                <a:spcPts val="533"/>
              </a:spcBef>
              <a:buSzPct val="100000"/>
              <a:buFont typeface="Arial" panose="020B0604020202020204" pitchFamily="34" charset="0"/>
              <a:buChar char="•"/>
              <a:defRPr sz="900">
                <a:solidFill>
                  <a:srgbClr val="000000"/>
                </a:solidFill>
              </a:defRPr>
            </a:pPr>
            <a:endParaRPr lang="en-US" sz="1600" dirty="0">
              <a:solidFill>
                <a:srgbClr val="000000"/>
              </a:solidFill>
              <a:latin typeface="IBM Plex Sans Light"/>
            </a:endParaRPr>
          </a:p>
        </p:txBody>
      </p:sp>
      <p:sp>
        <p:nvSpPr>
          <p:cNvPr id="22" name="Footer Placeholder 3">
            <a:extLst>
              <a:ext uri="{FF2B5EF4-FFF2-40B4-BE49-F238E27FC236}">
                <a16:creationId xmlns:a16="http://schemas.microsoft.com/office/drawing/2014/main" id="{64068638-DC30-C88D-C8AC-3F9F29FDC7A1}"/>
              </a:ext>
            </a:extLst>
          </p:cNvPr>
          <p:cNvSpPr txBox="1"/>
          <p:nvPr/>
        </p:nvSpPr>
        <p:spPr>
          <a:xfrm>
            <a:off x="304889" y="6450370"/>
            <a:ext cx="5486313"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solidFill>
                  <a:srgbClr val="000000"/>
                </a:solidFill>
                <a:latin typeface="+mn-lt"/>
                <a:ea typeface="+mn-ea"/>
                <a:cs typeface="+mn-cs"/>
                <a:sym typeface="IBM Plex Sans"/>
              </a:defRPr>
            </a:lvl1pPr>
          </a:lstStyle>
          <a:p>
            <a:pPr defTabSz="914632" hangingPunct="0"/>
            <a:r>
              <a:rPr sz="800" kern="0" dirty="0">
                <a:latin typeface="IBM Plex Sans"/>
              </a:rPr>
              <a:t>© 202</a:t>
            </a:r>
            <a:r>
              <a:rPr lang="en-US" sz="800" kern="0" dirty="0">
                <a:latin typeface="IBM Plex Sans"/>
              </a:rPr>
              <a:t>4</a:t>
            </a:r>
            <a:r>
              <a:rPr sz="800" kern="0" dirty="0">
                <a:latin typeface="IBM Plex Sans"/>
              </a:rPr>
              <a:t> IBM Corporation</a:t>
            </a:r>
          </a:p>
        </p:txBody>
      </p:sp>
      <p:sp>
        <p:nvSpPr>
          <p:cNvPr id="23" name="Text Placeholder 5">
            <a:extLst>
              <a:ext uri="{FF2B5EF4-FFF2-40B4-BE49-F238E27FC236}">
                <a16:creationId xmlns:a16="http://schemas.microsoft.com/office/drawing/2014/main" id="{A77D510A-C92E-19CF-C4FD-DB64ADFC80EA}"/>
              </a:ext>
            </a:extLst>
          </p:cNvPr>
          <p:cNvSpPr txBox="1">
            <a:spLocks/>
          </p:cNvSpPr>
          <p:nvPr/>
        </p:nvSpPr>
        <p:spPr>
          <a:xfrm>
            <a:off x="8669615" y="2019666"/>
            <a:ext cx="2901322" cy="417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Active sponsorship bringing together business, data &amp; IT leaders </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Subject Matter Experts on the use case and on your data</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Access to data and systems </a:t>
            </a:r>
            <a:r>
              <a:rPr lang="en-US" sz="1400" i="1" dirty="0">
                <a:solidFill>
                  <a:srgbClr val="000000"/>
                </a:solidFill>
                <a:latin typeface="IBM Plex Sans Light"/>
              </a:rPr>
              <a:t>(as needed)</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Participation in a 30-minute feedback session </a:t>
            </a:r>
          </a:p>
          <a:p>
            <a:pPr marR="0" lvl="0" algn="l" defTabSz="457097" rtl="0" eaLnBrk="1" fontAlgn="auto" latinLnBrk="0" hangingPunct="1">
              <a:lnSpc>
                <a:spcPct val="100000"/>
              </a:lnSpc>
              <a:spcBef>
                <a:spcPts val="600"/>
              </a:spcBef>
              <a:spcAft>
                <a:spcPts val="0"/>
              </a:spcAft>
              <a:buClrTx/>
              <a:buSzTx/>
              <a:tabLst/>
              <a:defRPr/>
            </a:pPr>
            <a:endParaRPr kumimoji="0" lang="en-US" sz="14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cxnSp>
        <p:nvCxnSpPr>
          <p:cNvPr id="3" name="Straight Connector 2">
            <a:extLst>
              <a:ext uri="{FF2B5EF4-FFF2-40B4-BE49-F238E27FC236}">
                <a16:creationId xmlns:a16="http://schemas.microsoft.com/office/drawing/2014/main" id="{B50B2207-8955-4BB4-235A-A1A8B0876C75}"/>
              </a:ext>
            </a:extLst>
          </p:cNvPr>
          <p:cNvCxnSpPr>
            <a:cxnSpLocks/>
          </p:cNvCxnSpPr>
          <p:nvPr/>
        </p:nvCxnSpPr>
        <p:spPr bwMode="auto">
          <a:xfrm>
            <a:off x="4982588" y="1690442"/>
            <a:ext cx="0" cy="404870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5">
            <a:extLst>
              <a:ext uri="{FF2B5EF4-FFF2-40B4-BE49-F238E27FC236}">
                <a16:creationId xmlns:a16="http://schemas.microsoft.com/office/drawing/2014/main" id="{1EA843A3-EABE-E9D1-6E07-32BAA031B37C}"/>
              </a:ext>
            </a:extLst>
          </p:cNvPr>
          <p:cNvSpPr txBox="1">
            <a:spLocks/>
          </p:cNvSpPr>
          <p:nvPr/>
        </p:nvSpPr>
        <p:spPr>
          <a:xfrm>
            <a:off x="295336" y="2019666"/>
            <a:ext cx="4338537" cy="4178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Collaborate with IBM industry and domain SMEs to identify a use case,  business value, scope and success criteria</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Design a technical solution leveraging watsonx and determine the data needed and sources available </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Build the use case scope </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Evaluate how the AI model performs &amp; delivers business value</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Gain hands-on experience with generative AI using watsonx</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Build a business case with IBM input </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Co-create an adoption plan </a:t>
            </a:r>
          </a:p>
          <a:p>
            <a:pPr marL="285750" marR="0" lvl="0" indent="-285750" algn="l" defTabSz="45709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pic>
        <p:nvPicPr>
          <p:cNvPr id="8" name="Picture 7">
            <a:extLst>
              <a:ext uri="{FF2B5EF4-FFF2-40B4-BE49-F238E27FC236}">
                <a16:creationId xmlns:a16="http://schemas.microsoft.com/office/drawing/2014/main" id="{355F82CF-071B-3F51-D025-2F2D9FEDD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35" y="1158445"/>
            <a:ext cx="480225" cy="480225"/>
          </a:xfrm>
          <a:prstGeom prst="rect">
            <a:avLst/>
          </a:prstGeom>
        </p:spPr>
      </p:pic>
      <p:sp>
        <p:nvSpPr>
          <p:cNvPr id="11" name="Text Placeholder 5">
            <a:extLst>
              <a:ext uri="{FF2B5EF4-FFF2-40B4-BE49-F238E27FC236}">
                <a16:creationId xmlns:a16="http://schemas.microsoft.com/office/drawing/2014/main" id="{064FD351-3E81-A9D6-6C56-D968F3828C08}"/>
              </a:ext>
            </a:extLst>
          </p:cNvPr>
          <p:cNvSpPr txBox="1">
            <a:spLocks/>
          </p:cNvSpPr>
          <p:nvPr/>
        </p:nvSpPr>
        <p:spPr>
          <a:xfrm>
            <a:off x="1166918" y="1206170"/>
            <a:ext cx="2877630" cy="409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rPr>
              <a:t>Overview</a:t>
            </a:r>
          </a:p>
          <a:p>
            <a:pPr marL="0" marR="0" lvl="0" indent="0" algn="l" defTabSz="457097" rtl="0" eaLnBrk="1" fontAlgn="auto" latinLnBrk="0" hangingPunct="1">
              <a:lnSpc>
                <a:spcPct val="100000"/>
              </a:lnSpc>
              <a:spcBef>
                <a:spcPts val="60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4393987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4BF7860-50F8-F9E6-1B7B-DD4537758EA0}"/>
              </a:ext>
            </a:extLst>
          </p:cNvPr>
          <p:cNvSpPr txBox="1">
            <a:spLocks/>
          </p:cNvSpPr>
          <p:nvPr/>
        </p:nvSpPr>
        <p:spPr>
          <a:xfrm>
            <a:off x="9579093" y="1151559"/>
            <a:ext cx="3499244" cy="328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lang="en-US" sz="1800" kern="0" dirty="0">
                <a:solidFill>
                  <a:srgbClr val="0F62FE"/>
                </a:solidFill>
                <a:latin typeface="IBM Plex Sans Medium" panose="020B0503050203000203" pitchFamily="34" charset="0"/>
              </a:rPr>
              <a:t>Client Investment</a:t>
            </a:r>
            <a:endPar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endParaRPr>
          </a:p>
          <a:p>
            <a:pPr marL="0" marR="0" lvl="0" indent="0" algn="l" defTabSz="457097" rtl="0" eaLnBrk="1" fontAlgn="auto" latinLnBrk="0" hangingPunct="1">
              <a:lnSpc>
                <a:spcPct val="100000"/>
              </a:lnSpc>
              <a:spcBef>
                <a:spcPts val="600"/>
              </a:spcBef>
              <a:spcAft>
                <a:spcPts val="0"/>
              </a:spcAft>
              <a:buClrTx/>
              <a:buSzTx/>
              <a:buFontTx/>
              <a:buNone/>
              <a:tabLst/>
              <a:defRPr/>
            </a:pPr>
            <a:endParaRPr kumimoji="0" lang="en-US" sz="1800" b="1" i="0" u="none" strike="noStrike" kern="1200" cap="none" spc="0" normalizeH="0" baseline="0" noProof="0" dirty="0">
              <a:ln>
                <a:noFill/>
              </a:ln>
              <a:solidFill>
                <a:srgbClr val="424242"/>
              </a:solidFill>
              <a:effectLst/>
              <a:uLnTx/>
              <a:uFillTx/>
              <a:latin typeface="IBM Plex Sans Light"/>
              <a:ea typeface="+mj-ea"/>
              <a:cs typeface="+mj-cs"/>
              <a:sym typeface="IBM Plex Sans Light"/>
            </a:endParaRPr>
          </a:p>
        </p:txBody>
      </p:sp>
      <p:sp>
        <p:nvSpPr>
          <p:cNvPr id="10" name="Text Placeholder 5">
            <a:extLst>
              <a:ext uri="{FF2B5EF4-FFF2-40B4-BE49-F238E27FC236}">
                <a16:creationId xmlns:a16="http://schemas.microsoft.com/office/drawing/2014/main" id="{457CC23C-54B2-8091-E4A8-549B80F37FCC}"/>
              </a:ext>
            </a:extLst>
          </p:cNvPr>
          <p:cNvSpPr txBox="1">
            <a:spLocks/>
          </p:cNvSpPr>
          <p:nvPr/>
        </p:nvSpPr>
        <p:spPr>
          <a:xfrm>
            <a:off x="6096000" y="1109284"/>
            <a:ext cx="2877630" cy="409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rPr>
              <a:t>IBM Investment</a:t>
            </a:r>
          </a:p>
          <a:p>
            <a:pPr marL="0" marR="0" lvl="0" indent="0" algn="l" defTabSz="457097" rtl="0" eaLnBrk="1" fontAlgn="auto" latinLnBrk="0" hangingPunct="1">
              <a:lnSpc>
                <a:spcPct val="100000"/>
              </a:lnSpc>
              <a:spcBef>
                <a:spcPts val="60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 name="Title 1">
            <a:extLst>
              <a:ext uri="{FF2B5EF4-FFF2-40B4-BE49-F238E27FC236}">
                <a16:creationId xmlns:a16="http://schemas.microsoft.com/office/drawing/2014/main" id="{EE5022D2-2471-48CB-8DB1-2A4DEFF363D3}"/>
              </a:ext>
            </a:extLst>
          </p:cNvPr>
          <p:cNvSpPr txBox="1">
            <a:spLocks/>
          </p:cNvSpPr>
          <p:nvPr/>
        </p:nvSpPr>
        <p:spPr>
          <a:xfrm>
            <a:off x="670382" y="256522"/>
            <a:ext cx="11430760" cy="690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err="1">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2600" b="1" i="0" u="none" strike="noStrike" kern="0" cap="none" spc="0" normalizeH="0" baseline="0" noProof="0" dirty="0" err="1">
                <a:ln>
                  <a:noFill/>
                </a:ln>
                <a:solidFill>
                  <a:srgbClr val="0F62FE">
                    <a:lumMod val="75000"/>
                  </a:srgbClr>
                </a:solidFill>
                <a:effectLst/>
                <a:uLnTx/>
                <a:uFillTx/>
                <a:latin typeface="IBM Plex Sans SemiBold" panose="020B0503050203000203" pitchFamily="34" charset="0"/>
                <a:ea typeface="+mj-ea"/>
                <a:cs typeface="+mj-cs"/>
                <a:sym typeface="IBM Plex Sans Light"/>
              </a:rPr>
              <a:t>x</a:t>
            </a:r>
            <a:r>
              <a:rPr kumimoji="0" lang="en-US" sz="26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6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AI Governance Pilot</a:t>
            </a:r>
            <a:r>
              <a:rPr kumimoji="0" lang="en-US" sz="26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 </a:t>
            </a:r>
            <a:r>
              <a:rPr kumimoji="0" lang="en-US" sz="2600" u="none" strike="noStrike" kern="0" cap="none" spc="0" normalizeH="0" baseline="0" noProof="0" dirty="0">
                <a:ln>
                  <a:noFill/>
                </a:ln>
                <a:solidFill>
                  <a:srgbClr val="000000"/>
                </a:solidFill>
                <a:effectLst/>
                <a:uLnTx/>
                <a:uFillTx/>
                <a:latin typeface="IBM Plex Sans" panose="020B0503050203000203" pitchFamily="34" charset="0"/>
                <a:sym typeface="IBM Plex Sans Light"/>
              </a:rPr>
              <a:t>Program</a:t>
            </a:r>
          </a:p>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t>IBM’s investment in partnering with you</a:t>
            </a:r>
          </a:p>
        </p:txBody>
      </p:sp>
      <p:cxnSp>
        <p:nvCxnSpPr>
          <p:cNvPr id="4" name="Straight Connector 3">
            <a:extLst>
              <a:ext uri="{FF2B5EF4-FFF2-40B4-BE49-F238E27FC236}">
                <a16:creationId xmlns:a16="http://schemas.microsoft.com/office/drawing/2014/main" id="{D821B481-CC31-38A2-3F0B-3A15D1CAFF92}"/>
              </a:ext>
            </a:extLst>
          </p:cNvPr>
          <p:cNvCxnSpPr>
            <a:cxnSpLocks/>
          </p:cNvCxnSpPr>
          <p:nvPr/>
        </p:nvCxnSpPr>
        <p:spPr bwMode="auto">
          <a:xfrm>
            <a:off x="8479587" y="1615439"/>
            <a:ext cx="0" cy="404870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5" name="Picture 12" descr="Picture 12">
            <a:extLst>
              <a:ext uri="{FF2B5EF4-FFF2-40B4-BE49-F238E27FC236}">
                <a16:creationId xmlns:a16="http://schemas.microsoft.com/office/drawing/2014/main" id="{F020441A-7069-548E-EC78-F267A6A07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518" y="1151471"/>
            <a:ext cx="572480" cy="572480"/>
          </a:xfrm>
          <a:prstGeom prst="rect">
            <a:avLst/>
          </a:prstGeom>
          <a:ln w="12700">
            <a:miter lim="400000"/>
          </a:ln>
        </p:spPr>
      </p:pic>
      <p:pic>
        <p:nvPicPr>
          <p:cNvPr id="6" name="Picture 12" descr="Picture 12">
            <a:extLst>
              <a:ext uri="{FF2B5EF4-FFF2-40B4-BE49-F238E27FC236}">
                <a16:creationId xmlns:a16="http://schemas.microsoft.com/office/drawing/2014/main" id="{8B9C628E-1814-5308-900E-96B90B552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174" y="1161626"/>
            <a:ext cx="572480" cy="572480"/>
          </a:xfrm>
          <a:prstGeom prst="rect">
            <a:avLst/>
          </a:prstGeom>
          <a:ln w="12700">
            <a:miter lim="400000"/>
          </a:ln>
        </p:spPr>
      </p:pic>
      <p:sp>
        <p:nvSpPr>
          <p:cNvPr id="12" name="Text Placeholder 5">
            <a:extLst>
              <a:ext uri="{FF2B5EF4-FFF2-40B4-BE49-F238E27FC236}">
                <a16:creationId xmlns:a16="http://schemas.microsoft.com/office/drawing/2014/main" id="{7A65B04B-2538-70FE-E3FF-DA81583997C7}"/>
              </a:ext>
            </a:extLst>
          </p:cNvPr>
          <p:cNvSpPr txBox="1">
            <a:spLocks/>
          </p:cNvSpPr>
          <p:nvPr/>
        </p:nvSpPr>
        <p:spPr>
          <a:xfrm>
            <a:off x="5256657" y="2066202"/>
            <a:ext cx="3162384" cy="417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AI Engineers, legal experts, cybersecurity SMEs, AI governance consultants, domain/industry experts, designers, developers, and business case experts</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Access to AI Maturity assessments, guidelines, best practice on how to responsibly productionize generative and predictive AI</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Access to SaaS environment plus additional new capabilities</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Access to IBM Foundation models</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Access to IBM Design Thinking frameworks</a:t>
            </a:r>
          </a:p>
          <a:p>
            <a:pPr marL="285750" marR="0" lvl="0" indent="-285750" algn="l" defTabSz="45709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17" name="TextBox 16">
            <a:extLst>
              <a:ext uri="{FF2B5EF4-FFF2-40B4-BE49-F238E27FC236}">
                <a16:creationId xmlns:a16="http://schemas.microsoft.com/office/drawing/2014/main" id="{E2A19405-E673-6066-76B4-14A86E67D6C4}"/>
              </a:ext>
            </a:extLst>
          </p:cNvPr>
          <p:cNvSpPr txBox="1"/>
          <p:nvPr/>
        </p:nvSpPr>
        <p:spPr>
          <a:xfrm>
            <a:off x="7272343" y="1982372"/>
            <a:ext cx="5029923" cy="959237"/>
          </a:xfrm>
          <a:prstGeom prst="rect">
            <a:avLst/>
          </a:prstGeom>
          <a:noFill/>
        </p:spPr>
        <p:txBody>
          <a:bodyPr wrap="square">
            <a:spAutoFit/>
          </a:bodyPr>
          <a:lstStyle/>
          <a:p>
            <a:pPr marL="285750" indent="-285750" defTabSz="3251119">
              <a:spcBef>
                <a:spcPts val="533"/>
              </a:spcBef>
              <a:buSzPct val="100000"/>
              <a:buFont typeface="Arial" panose="020B0604020202020204" pitchFamily="34" charset="0"/>
              <a:buChar char="•"/>
              <a:defRPr sz="900">
                <a:solidFill>
                  <a:srgbClr val="000000"/>
                </a:solidFill>
              </a:defRPr>
            </a:pPr>
            <a:endParaRPr lang="en-US" sz="1600" dirty="0">
              <a:solidFill>
                <a:srgbClr val="000000"/>
              </a:solidFill>
              <a:latin typeface="IBM Plex Sans Light"/>
            </a:endParaRPr>
          </a:p>
          <a:p>
            <a:pPr marL="285750" indent="-285750" defTabSz="3251119">
              <a:spcBef>
                <a:spcPts val="533"/>
              </a:spcBef>
              <a:buSzPct val="100000"/>
              <a:buFont typeface="Arial" panose="020B0604020202020204" pitchFamily="34" charset="0"/>
              <a:buChar char="•"/>
              <a:defRPr sz="900">
                <a:solidFill>
                  <a:srgbClr val="000000"/>
                </a:solidFill>
              </a:defRPr>
            </a:pPr>
            <a:endParaRPr lang="en-US" sz="1600" dirty="0">
              <a:solidFill>
                <a:srgbClr val="000000"/>
              </a:solidFill>
              <a:latin typeface="IBM Plex Sans Light"/>
            </a:endParaRPr>
          </a:p>
          <a:p>
            <a:pPr marL="285750" indent="-285750" defTabSz="3251119">
              <a:spcBef>
                <a:spcPts val="533"/>
              </a:spcBef>
              <a:buSzPct val="100000"/>
              <a:buFont typeface="Arial" panose="020B0604020202020204" pitchFamily="34" charset="0"/>
              <a:buChar char="•"/>
              <a:defRPr sz="900">
                <a:solidFill>
                  <a:srgbClr val="000000"/>
                </a:solidFill>
              </a:defRPr>
            </a:pPr>
            <a:endParaRPr lang="en-US" sz="1600" dirty="0">
              <a:solidFill>
                <a:srgbClr val="000000"/>
              </a:solidFill>
              <a:latin typeface="IBM Plex Sans Light"/>
            </a:endParaRPr>
          </a:p>
        </p:txBody>
      </p:sp>
      <p:sp>
        <p:nvSpPr>
          <p:cNvPr id="22" name="Footer Placeholder 3">
            <a:extLst>
              <a:ext uri="{FF2B5EF4-FFF2-40B4-BE49-F238E27FC236}">
                <a16:creationId xmlns:a16="http://schemas.microsoft.com/office/drawing/2014/main" id="{64068638-DC30-C88D-C8AC-3F9F29FDC7A1}"/>
              </a:ext>
            </a:extLst>
          </p:cNvPr>
          <p:cNvSpPr txBox="1"/>
          <p:nvPr/>
        </p:nvSpPr>
        <p:spPr>
          <a:xfrm>
            <a:off x="304889" y="6450370"/>
            <a:ext cx="5486313" cy="123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685991">
              <a:defRPr sz="600">
                <a:solidFill>
                  <a:srgbClr val="000000"/>
                </a:solidFill>
                <a:latin typeface="+mn-lt"/>
                <a:ea typeface="+mn-ea"/>
                <a:cs typeface="+mn-cs"/>
                <a:sym typeface="IBM Plex Sans"/>
              </a:defRPr>
            </a:lvl1pPr>
          </a:lstStyle>
          <a:p>
            <a:pPr defTabSz="914632" hangingPunct="0"/>
            <a:r>
              <a:rPr sz="800" kern="0" dirty="0">
                <a:latin typeface="IBM Plex Sans"/>
              </a:rPr>
              <a:t>© 202</a:t>
            </a:r>
            <a:r>
              <a:rPr lang="en-US" sz="800" kern="0" dirty="0">
                <a:latin typeface="IBM Plex Sans"/>
              </a:rPr>
              <a:t>4</a:t>
            </a:r>
            <a:r>
              <a:rPr sz="800" kern="0" dirty="0">
                <a:latin typeface="IBM Plex Sans"/>
              </a:rPr>
              <a:t> IBM Corporation</a:t>
            </a:r>
          </a:p>
        </p:txBody>
      </p:sp>
      <p:sp>
        <p:nvSpPr>
          <p:cNvPr id="23" name="Text Placeholder 5">
            <a:extLst>
              <a:ext uri="{FF2B5EF4-FFF2-40B4-BE49-F238E27FC236}">
                <a16:creationId xmlns:a16="http://schemas.microsoft.com/office/drawing/2014/main" id="{A77D510A-C92E-19CF-C4FD-DB64ADFC80EA}"/>
              </a:ext>
            </a:extLst>
          </p:cNvPr>
          <p:cNvSpPr txBox="1">
            <a:spLocks/>
          </p:cNvSpPr>
          <p:nvPr/>
        </p:nvSpPr>
        <p:spPr>
          <a:xfrm>
            <a:off x="8669615" y="2019666"/>
            <a:ext cx="2901322" cy="417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Active sponsorship bringing together business, data &amp; IT leaders </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Subject Matter Experts on regulation and governance requirements</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Access to models, data and systems </a:t>
            </a:r>
            <a:r>
              <a:rPr lang="en-US" sz="1400" i="1" dirty="0">
                <a:solidFill>
                  <a:srgbClr val="000000"/>
                </a:solidFill>
                <a:latin typeface="IBM Plex Sans Light"/>
              </a:rPr>
              <a:t>(as needed)</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i="1" dirty="0">
                <a:solidFill>
                  <a:srgbClr val="000000"/>
                </a:solidFill>
                <a:latin typeface="IBM Plex Sans Light"/>
              </a:rPr>
              <a:t>(optional)</a:t>
            </a:r>
            <a:r>
              <a:rPr lang="en-US" sz="1400" dirty="0">
                <a:solidFill>
                  <a:srgbClr val="000000"/>
                </a:solidFill>
                <a:latin typeface="IBM Plex Sans Light"/>
              </a:rPr>
              <a:t> Involvement of C-suite leaders including CRCO, CISO and more</a:t>
            </a:r>
            <a:endParaRPr lang="en-US" sz="1400" i="1" dirty="0">
              <a:solidFill>
                <a:srgbClr val="000000"/>
              </a:solidFill>
              <a:latin typeface="IBM Plex Sans Light"/>
            </a:endParaRP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Participation in a 30-minute feedback session </a:t>
            </a:r>
          </a:p>
          <a:p>
            <a:pPr marR="0" lvl="0" algn="l" defTabSz="457097" rtl="0" eaLnBrk="1" fontAlgn="auto" latinLnBrk="0" hangingPunct="1">
              <a:lnSpc>
                <a:spcPct val="100000"/>
              </a:lnSpc>
              <a:spcBef>
                <a:spcPts val="600"/>
              </a:spcBef>
              <a:spcAft>
                <a:spcPts val="0"/>
              </a:spcAft>
              <a:buClrTx/>
              <a:buSzTx/>
              <a:tabLst/>
              <a:defRPr/>
            </a:pPr>
            <a:endParaRPr kumimoji="0" lang="en-US" sz="14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cxnSp>
        <p:nvCxnSpPr>
          <p:cNvPr id="3" name="Straight Connector 2">
            <a:extLst>
              <a:ext uri="{FF2B5EF4-FFF2-40B4-BE49-F238E27FC236}">
                <a16:creationId xmlns:a16="http://schemas.microsoft.com/office/drawing/2014/main" id="{B50B2207-8955-4BB4-235A-A1A8B0876C75}"/>
              </a:ext>
            </a:extLst>
          </p:cNvPr>
          <p:cNvCxnSpPr>
            <a:cxnSpLocks/>
          </p:cNvCxnSpPr>
          <p:nvPr/>
        </p:nvCxnSpPr>
        <p:spPr bwMode="auto">
          <a:xfrm>
            <a:off x="4982588" y="1690442"/>
            <a:ext cx="0" cy="404870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5">
            <a:extLst>
              <a:ext uri="{FF2B5EF4-FFF2-40B4-BE49-F238E27FC236}">
                <a16:creationId xmlns:a16="http://schemas.microsoft.com/office/drawing/2014/main" id="{1EA843A3-EABE-E9D1-6E07-32BAA031B37C}"/>
              </a:ext>
            </a:extLst>
          </p:cNvPr>
          <p:cNvSpPr txBox="1">
            <a:spLocks/>
          </p:cNvSpPr>
          <p:nvPr/>
        </p:nvSpPr>
        <p:spPr>
          <a:xfrm>
            <a:off x="295336" y="2019666"/>
            <a:ext cx="4338537" cy="4178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Collaborate with IBM AI governance SMEs to identify a set of AI Governance use cases,  scope business value, and success criteria to be proven in the pilot</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Design the technical solution and determine the models, prompts, and related assets to be used</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Configure watsonx.governance and build code where needed</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Evaluate how effectively the AI model(s) is governed based on success criteria.</a:t>
            </a:r>
          </a:p>
          <a:p>
            <a:pPr marL="285750" indent="-285750" defTabSz="3251119">
              <a:spcBef>
                <a:spcPts val="533"/>
              </a:spcBef>
              <a:spcAft>
                <a:spcPts val="800"/>
              </a:spcAft>
              <a:buFont typeface="Arial" panose="020B0604020202020204" pitchFamily="34" charset="0"/>
              <a:buChar char="•"/>
              <a:defRPr sz="900">
                <a:solidFill>
                  <a:srgbClr val="000000"/>
                </a:solidFill>
              </a:defRPr>
            </a:pPr>
            <a:r>
              <a:rPr lang="en-US" sz="1400" dirty="0">
                <a:solidFill>
                  <a:srgbClr val="000000"/>
                </a:solidFill>
                <a:latin typeface="IBM Plex Sans Light"/>
              </a:rPr>
              <a:t>Gain hands-on experience and expertise on AI governance</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Build a business case with IBM input </a:t>
            </a:r>
          </a:p>
          <a:p>
            <a:pPr marL="285750" indent="-285750" defTabSz="3251119">
              <a:spcBef>
                <a:spcPts val="533"/>
              </a:spcBef>
              <a:buSzPct val="100000"/>
              <a:buFont typeface="Arial" panose="020B0604020202020204" pitchFamily="34" charset="0"/>
              <a:buChar char="•"/>
              <a:defRPr sz="900">
                <a:solidFill>
                  <a:srgbClr val="000000"/>
                </a:solidFill>
              </a:defRPr>
            </a:pPr>
            <a:r>
              <a:rPr lang="en-US" sz="1400" dirty="0">
                <a:solidFill>
                  <a:srgbClr val="000000"/>
                </a:solidFill>
                <a:latin typeface="IBM Plex Sans Light"/>
              </a:rPr>
              <a:t>Co-create an adoption plan </a:t>
            </a:r>
          </a:p>
          <a:p>
            <a:pPr marL="285750" marR="0" lvl="0" indent="-285750" algn="l" defTabSz="45709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pic>
        <p:nvPicPr>
          <p:cNvPr id="8" name="Picture 7">
            <a:extLst>
              <a:ext uri="{FF2B5EF4-FFF2-40B4-BE49-F238E27FC236}">
                <a16:creationId xmlns:a16="http://schemas.microsoft.com/office/drawing/2014/main" id="{355F82CF-071B-3F51-D025-2F2D9FEDD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35" y="1158445"/>
            <a:ext cx="480225" cy="480225"/>
          </a:xfrm>
          <a:prstGeom prst="rect">
            <a:avLst/>
          </a:prstGeom>
        </p:spPr>
      </p:pic>
      <p:sp>
        <p:nvSpPr>
          <p:cNvPr id="11" name="Text Placeholder 5">
            <a:extLst>
              <a:ext uri="{FF2B5EF4-FFF2-40B4-BE49-F238E27FC236}">
                <a16:creationId xmlns:a16="http://schemas.microsoft.com/office/drawing/2014/main" id="{064FD351-3E81-A9D6-6C56-D968F3828C08}"/>
              </a:ext>
            </a:extLst>
          </p:cNvPr>
          <p:cNvSpPr txBox="1">
            <a:spLocks/>
          </p:cNvSpPr>
          <p:nvPr/>
        </p:nvSpPr>
        <p:spPr>
          <a:xfrm>
            <a:off x="1166918" y="1206170"/>
            <a:ext cx="2877630" cy="409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rPr>
              <a:t>Overview</a:t>
            </a:r>
          </a:p>
          <a:p>
            <a:pPr marL="0" marR="0" lvl="0" indent="0" algn="l" defTabSz="457097" rtl="0" eaLnBrk="1" fontAlgn="auto" latinLnBrk="0" hangingPunct="1">
              <a:lnSpc>
                <a:spcPct val="100000"/>
              </a:lnSpc>
              <a:spcBef>
                <a:spcPts val="60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132720349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4BF7860-50F8-F9E6-1B7B-DD4537758EA0}"/>
              </a:ext>
            </a:extLst>
          </p:cNvPr>
          <p:cNvSpPr txBox="1">
            <a:spLocks/>
          </p:cNvSpPr>
          <p:nvPr/>
        </p:nvSpPr>
        <p:spPr>
          <a:xfrm>
            <a:off x="4219453" y="996235"/>
            <a:ext cx="3749525" cy="670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rPr>
              <a:t>Pilot Build</a:t>
            </a:r>
          </a:p>
          <a:p>
            <a:pPr marL="0" marR="0" lvl="0" indent="0" algn="l" defTabSz="914400" rtl="0" eaLnBrk="1" fontAlgn="auto" latinLnBrk="0" hangingPunct="1">
              <a:lnSpc>
                <a:spcPct val="100000"/>
              </a:lnSpc>
              <a:spcBef>
                <a:spcPts val="0"/>
              </a:spcBef>
              <a:spcAft>
                <a:spcPts val="0"/>
              </a:spcAft>
              <a:buClrTx/>
              <a:buSzTx/>
              <a:buFontTx/>
              <a:buNone/>
              <a:tabLst/>
              <a:defRPr sz="1200">
                <a:latin typeface="IBM Plex Sans Medium"/>
                <a:ea typeface="IBM Plex Sans Medium"/>
                <a:cs typeface="IBM Plex Sans Medium"/>
                <a:sym typeface="IBM Plex Sans Medium"/>
              </a:defRPr>
            </a:pPr>
            <a:r>
              <a:rPr kumimoji="0" lang="en-US" sz="1400" b="0" i="0" u="none" strike="noStrike" kern="1200" cap="none" spc="0" normalizeH="0" baseline="0" noProof="0" dirty="0">
                <a:ln>
                  <a:noFill/>
                </a:ln>
                <a:solidFill>
                  <a:srgbClr val="F3F3F3">
                    <a:lumMod val="10000"/>
                  </a:srgbClr>
                </a:solidFill>
                <a:effectLst/>
                <a:uLnTx/>
                <a:uFillTx/>
                <a:latin typeface="IBM Plex Sans Medium"/>
                <a:sym typeface="IBM Plex Sans Medium"/>
              </a:rPr>
              <a:t>To prove value by co-creating with </a:t>
            </a:r>
            <a:r>
              <a:rPr kumimoji="0" lang="en-US" sz="1400" b="0" i="0" u="none" strike="noStrike" kern="1200" cap="none" spc="0" normalizeH="0" baseline="0" noProof="0" dirty="0" err="1">
                <a:ln>
                  <a:noFill/>
                </a:ln>
                <a:solidFill>
                  <a:srgbClr val="F3F3F3">
                    <a:lumMod val="10000"/>
                  </a:srgbClr>
                </a:solidFill>
                <a:effectLst/>
                <a:uLnTx/>
                <a:uFillTx/>
                <a:latin typeface="IBM Plex Sans Medium"/>
                <a:sym typeface="IBM Plex Sans Medium"/>
              </a:rPr>
              <a:t>watsonx</a:t>
            </a:r>
            <a:endParaRPr kumimoji="0" lang="en-US" sz="1400" b="0" i="0" u="none" strike="noStrike" kern="1200" cap="none" spc="0" normalizeH="0" baseline="0" noProof="0" dirty="0">
              <a:ln>
                <a:noFill/>
              </a:ln>
              <a:solidFill>
                <a:srgbClr val="F3F3F3">
                  <a:lumMod val="10000"/>
                </a:srgbClr>
              </a:solidFill>
              <a:effectLst/>
              <a:uLnTx/>
              <a:uFillTx/>
              <a:latin typeface="IBM Plex Sans Medium"/>
              <a:sym typeface="IBM Plex Sans Medium"/>
            </a:endParaRPr>
          </a:p>
          <a:p>
            <a:pPr marL="0" marR="0" lvl="0" indent="0" algn="l" defTabSz="2438400" rtl="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endParaRPr>
          </a:p>
        </p:txBody>
      </p:sp>
      <p:sp>
        <p:nvSpPr>
          <p:cNvPr id="10" name="Text Placeholder 5">
            <a:extLst>
              <a:ext uri="{FF2B5EF4-FFF2-40B4-BE49-F238E27FC236}">
                <a16:creationId xmlns:a16="http://schemas.microsoft.com/office/drawing/2014/main" id="{457CC23C-54B2-8091-E4A8-549B80F37FCC}"/>
              </a:ext>
            </a:extLst>
          </p:cNvPr>
          <p:cNvSpPr txBox="1">
            <a:spLocks/>
          </p:cNvSpPr>
          <p:nvPr/>
        </p:nvSpPr>
        <p:spPr>
          <a:xfrm>
            <a:off x="522129" y="1007063"/>
            <a:ext cx="2877630" cy="16265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IBM Plex Sans Medium"/>
                <a:ea typeface="IBM Plex Sans Medium"/>
                <a:cs typeface="IBM Plex Sans Medium"/>
                <a:sym typeface="IBM Plex Sans Medium"/>
              </a:defRPr>
            </a:pPr>
            <a:r>
              <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rPr>
              <a:t>Solution Workshop(s)</a:t>
            </a:r>
            <a:br>
              <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rPr>
            </a:br>
            <a:r>
              <a:rPr kumimoji="0" lang="en-US" sz="1400" b="0" i="0" u="none" strike="noStrike" kern="1200" cap="none" spc="0" normalizeH="0" baseline="0" noProof="0" dirty="0">
                <a:ln>
                  <a:noFill/>
                </a:ln>
                <a:solidFill>
                  <a:srgbClr val="F3F3F3">
                    <a:lumMod val="10000"/>
                  </a:srgbClr>
                </a:solidFill>
                <a:effectLst/>
                <a:uLnTx/>
                <a:uFillTx/>
                <a:latin typeface="IBM Plex Sans Medium"/>
                <a:sym typeface="IBM Plex Sans Medium"/>
              </a:rPr>
              <a:t>To define value &amp; pilot scope</a:t>
            </a:r>
            <a:endParaRPr kumimoji="0" lang="en-US" sz="1600" b="0" i="0" u="none" strike="noStrike" kern="1200" cap="none" spc="0" normalizeH="0" baseline="0" noProof="0" dirty="0">
              <a:ln>
                <a:noFill/>
              </a:ln>
              <a:solidFill>
                <a:srgbClr val="F3F3F3">
                  <a:lumMod val="10000"/>
                </a:srgbClr>
              </a:solidFill>
              <a:effectLst/>
              <a:uLnTx/>
              <a:uFillTx/>
              <a:latin typeface="IBM Plex Sans Medium"/>
              <a:sym typeface="IBM Plex Sans Medium"/>
            </a:endParaRPr>
          </a:p>
          <a:p>
            <a:pPr marL="0" marR="0" lvl="0" indent="0" algn="l" defTabSz="2438400" rtl="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endParaRPr>
          </a:p>
        </p:txBody>
      </p:sp>
      <p:sp>
        <p:nvSpPr>
          <p:cNvPr id="11" name="Text Placeholder 6">
            <a:extLst>
              <a:ext uri="{FF2B5EF4-FFF2-40B4-BE49-F238E27FC236}">
                <a16:creationId xmlns:a16="http://schemas.microsoft.com/office/drawing/2014/main" id="{01AAC93A-1AF6-5661-EBE4-0813F8D9DAC2}"/>
              </a:ext>
            </a:extLst>
          </p:cNvPr>
          <p:cNvSpPr txBox="1">
            <a:spLocks/>
          </p:cNvSpPr>
          <p:nvPr/>
        </p:nvSpPr>
        <p:spPr>
          <a:xfrm>
            <a:off x="8955532" y="954914"/>
            <a:ext cx="3265537" cy="670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Bef>
                <a:spcPts val="600"/>
              </a:spcBef>
              <a:defRPr/>
            </a:pPr>
            <a:r>
              <a:rPr kumimoji="0" lang="en-US" sz="18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rPr>
              <a:t>Transition</a:t>
            </a:r>
            <a:br>
              <a:rPr kumimoji="0" lang="en-US" sz="16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rPr>
            </a:br>
            <a:r>
              <a:rPr kumimoji="0" lang="en-US" sz="1400" b="0" i="0" u="none" strike="noStrike" kern="1200" cap="none" spc="0" normalizeH="0" baseline="0" noProof="0" dirty="0">
                <a:ln>
                  <a:noFill/>
                </a:ln>
                <a:solidFill>
                  <a:srgbClr val="F3F3F3">
                    <a:lumMod val="10000"/>
                  </a:srgbClr>
                </a:solidFill>
                <a:effectLst/>
                <a:uLnTx/>
                <a:uFillTx/>
                <a:latin typeface="IBM Plex Sans Medium"/>
                <a:sym typeface="IBM Plex Sans Medium"/>
              </a:rPr>
              <a:t>To plan for adoption</a:t>
            </a:r>
            <a:endParaRPr kumimoji="0" lang="en-US" sz="1600" b="0" i="0" u="none" strike="noStrike" kern="1200" cap="none" spc="0" normalizeH="0" baseline="0" noProof="0" dirty="0">
              <a:ln>
                <a:noFill/>
              </a:ln>
              <a:solidFill>
                <a:srgbClr val="F3F3F3">
                  <a:lumMod val="10000"/>
                </a:srgbClr>
              </a:solidFill>
              <a:effectLst/>
              <a:uLnTx/>
              <a:uFillTx/>
              <a:latin typeface="IBM Plex Sans Medium"/>
              <a:sym typeface="IBM Plex Sans Medium"/>
            </a:endParaRPr>
          </a:p>
          <a:p>
            <a:pPr marL="0" marR="0" lvl="0" indent="0" algn="l" defTabSz="2438400" rtl="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dirty="0">
              <a:ln>
                <a:noFill/>
              </a:ln>
              <a:solidFill>
                <a:srgbClr val="0F62FE"/>
              </a:solidFill>
              <a:effectLst/>
              <a:uLnTx/>
              <a:uFillTx/>
              <a:latin typeface="IBM Plex Sans Medium" panose="020B0503050203000203" pitchFamily="34" charset="0"/>
              <a:ea typeface="+mj-ea"/>
              <a:cs typeface="+mj-cs"/>
              <a:sym typeface="IBM Plex Sans Light"/>
            </a:endParaRPr>
          </a:p>
        </p:txBody>
      </p:sp>
      <p:sp>
        <p:nvSpPr>
          <p:cNvPr id="2" name="Title 1">
            <a:extLst>
              <a:ext uri="{FF2B5EF4-FFF2-40B4-BE49-F238E27FC236}">
                <a16:creationId xmlns:a16="http://schemas.microsoft.com/office/drawing/2014/main" id="{EE5022D2-2471-48CB-8DB1-2A4DEFF363D3}"/>
              </a:ext>
            </a:extLst>
          </p:cNvPr>
          <p:cNvSpPr txBox="1">
            <a:spLocks/>
          </p:cNvSpPr>
          <p:nvPr/>
        </p:nvSpPr>
        <p:spPr>
          <a:xfrm>
            <a:off x="522129" y="265811"/>
            <a:ext cx="8864547" cy="852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raLigh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1218956">
              <a:lnSpc>
                <a:spcPct val="100000"/>
              </a:lnSpc>
              <a:defRPr/>
            </a:pPr>
            <a:r>
              <a:rPr kumimoji="0" lang="en-US" sz="26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2600" b="1" i="0" u="none" strike="noStrike" kern="0" cap="none" spc="0" normalizeH="0" baseline="0" noProof="0" dirty="0">
                <a:ln>
                  <a:noFill/>
                </a:ln>
                <a:solidFill>
                  <a:srgbClr val="0F62FE">
                    <a:lumMod val="75000"/>
                  </a:srgbClr>
                </a:solidFill>
                <a:effectLst/>
                <a:uLnTx/>
                <a:uFillTx/>
                <a:latin typeface="IBM Plex Sans SemiBold" panose="020B0503050203000203" pitchFamily="34" charset="0"/>
                <a:ea typeface="+mj-ea"/>
                <a:cs typeface="+mj-cs"/>
                <a:sym typeface="IBM Plex Sans Light"/>
              </a:rPr>
              <a:t>x</a:t>
            </a:r>
            <a:r>
              <a:rPr kumimoji="0" lang="en-US" sz="2600" b="1"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 </a:t>
            </a:r>
            <a:r>
              <a:rPr kumimoji="0" lang="en-US" sz="2600" b="1" i="0" u="none" strike="noStrike" kern="0" cap="none" spc="0" normalizeH="0" baseline="0" noProof="0" dirty="0">
                <a:ln>
                  <a:noFill/>
                </a:ln>
                <a:solidFill>
                  <a:schemeClr val="tx1"/>
                </a:solidFill>
                <a:effectLst/>
                <a:uLnTx/>
                <a:uFillTx/>
                <a:latin typeface="IBM Plex Sans Light" panose="020B0403050203000203" pitchFamily="34" charset="0"/>
                <a:ea typeface="+mj-ea"/>
                <a:cs typeface="+mj-cs"/>
                <a:sym typeface="IBM Plex Sans Light"/>
              </a:rPr>
              <a:t>Pilot Program – AI Engineering Roadmap</a:t>
            </a:r>
            <a:b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rPr>
            </a:br>
            <a:endPar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16" name="TextBox 15">
            <a:extLst>
              <a:ext uri="{FF2B5EF4-FFF2-40B4-BE49-F238E27FC236}">
                <a16:creationId xmlns:a16="http://schemas.microsoft.com/office/drawing/2014/main" id="{9261D97E-C1D2-79DE-4C42-296E0FDFCDB7}"/>
              </a:ext>
            </a:extLst>
          </p:cNvPr>
          <p:cNvSpPr txBox="1"/>
          <p:nvPr/>
        </p:nvSpPr>
        <p:spPr>
          <a:xfrm>
            <a:off x="413818" y="2487303"/>
            <a:ext cx="3084718" cy="149271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Use cases identified &amp; aligned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Data and solution explored</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Scope &amp; success criteria defined</a:t>
            </a:r>
          </a:p>
          <a:p>
            <a:pPr marL="171450" indent="-171450">
              <a:spcBef>
                <a:spcPts val="600"/>
              </a:spcBef>
              <a:buFont typeface="Arial" panose="020B0604020202020204" pitchFamily="34" charset="0"/>
              <a:buChar char="•"/>
              <a:defRPr sz="1200">
                <a:latin typeface="IBM Plex Sans Medium"/>
                <a:ea typeface="IBM Plex Sans Medium"/>
                <a:cs typeface="IBM Plex Sans Mediu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Gained hands-on experience with  </a:t>
            </a:r>
            <a:r>
              <a:rPr kumimoji="0" lang="en-US" sz="1100" b="1" i="0" u="none" strike="noStrike" kern="120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1100" b="1" i="0" u="none" strike="noStrike" kern="1200" cap="none" spc="0" normalizeH="0" baseline="0" noProof="0" dirty="0">
                <a:ln>
                  <a:noFill/>
                </a:ln>
                <a:solidFill>
                  <a:srgbClr val="0F62FE"/>
                </a:solidFill>
                <a:effectLst/>
                <a:uLnTx/>
                <a:uFillTx/>
                <a:latin typeface="IBM Plex Sans SemiBold" panose="020B0503050203000203" pitchFamily="34" charset="0"/>
                <a:ea typeface="+mj-ea"/>
                <a:cs typeface="+mj-cs"/>
                <a:sym typeface="IBM Plex Sans Light"/>
              </a:rPr>
              <a:t>x</a:t>
            </a:r>
            <a:r>
              <a:rPr kumimoji="0" lang="en-US" sz="1100" i="0" u="none" strike="noStrike" kern="1200" cap="none" spc="0" normalizeH="0" baseline="0" noProof="0" dirty="0">
                <a:ln>
                  <a:noFill/>
                </a:ln>
                <a:solidFill>
                  <a:srgbClr val="0F62FE"/>
                </a:solidFill>
                <a:effectLst/>
                <a:uLnTx/>
                <a:uFillTx/>
                <a:latin typeface="IBM Plex Sans SemiBold" panose="020B0503050203000203" pitchFamily="34" charset="0"/>
                <a:ea typeface="+mj-ea"/>
                <a:cs typeface="+mj-cs"/>
                <a:sym typeface="IBM Plex Sans Light"/>
              </a:rPr>
              <a:t> </a:t>
            </a:r>
            <a:endParaRPr lang="en-US" sz="1100" dirty="0">
              <a:solidFill>
                <a:srgbClr val="F3F3F3">
                  <a:lumMod val="10000"/>
                </a:srgbClr>
              </a:solidFill>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Develop and align on a pilot plan​</a:t>
            </a:r>
          </a:p>
          <a:p>
            <a:pPr marR="0" lvl="0" algn="l" defTabSz="914400" rtl="0" eaLnBrk="1" fontAlgn="auto" latinLnBrk="0" hangingPunct="1">
              <a:lnSpc>
                <a:spcPct val="100000"/>
              </a:lnSpc>
              <a:spcBef>
                <a:spcPts val="600"/>
              </a:spcBef>
              <a:spcAft>
                <a:spcPts val="0"/>
              </a:spcAft>
              <a:buClrTx/>
              <a:buSzTx/>
              <a:tabLst/>
              <a:defRPr sz="1200">
                <a:latin typeface="IBM Plex Sans Medium"/>
                <a:ea typeface="IBM Plex Sans Medium"/>
                <a:cs typeface="IBM Plex Sans Medium"/>
                <a:sym typeface="IBM Plex Sans Medium"/>
              </a:defRPr>
            </a:pPr>
            <a:endParaRPr lang="en-US" sz="1100" dirty="0">
              <a:solidFill>
                <a:srgbClr val="F3F3F3">
                  <a:lumMod val="10000"/>
                </a:srgbClr>
              </a:solidFill>
              <a:latin typeface="IBM Plex Sans" panose="020B0503050203000203" pitchFamily="34" charset="0"/>
              <a:sym typeface="IBM Plex Sans Medium"/>
            </a:endParaRPr>
          </a:p>
        </p:txBody>
      </p:sp>
      <p:sp>
        <p:nvSpPr>
          <p:cNvPr id="24" name="TextBox 23">
            <a:extLst>
              <a:ext uri="{FF2B5EF4-FFF2-40B4-BE49-F238E27FC236}">
                <a16:creationId xmlns:a16="http://schemas.microsoft.com/office/drawing/2014/main" id="{A0886F65-54BD-72F9-238B-175BEF572E50}"/>
              </a:ext>
            </a:extLst>
          </p:cNvPr>
          <p:cNvSpPr txBox="1"/>
          <p:nvPr/>
        </p:nvSpPr>
        <p:spPr>
          <a:xfrm>
            <a:off x="437494" y="2140961"/>
            <a:ext cx="1028274" cy="276999"/>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lang="en-US" sz="1200" kern="0" dirty="0">
                <a:solidFill>
                  <a:srgbClr val="0F62FE"/>
                </a:solidFill>
                <a:latin typeface="IBM Plex Sans Medium" panose="020B0503050203000203" pitchFamily="34" charset="0"/>
                <a:ea typeface="+mj-ea"/>
                <a:cs typeface="+mj-cs"/>
                <a:sym typeface="IBM Plex Sans Light"/>
              </a:rPr>
              <a:t>Outcomes</a:t>
            </a:r>
          </a:p>
        </p:txBody>
      </p:sp>
      <p:sp>
        <p:nvSpPr>
          <p:cNvPr id="58" name="TextBox 57">
            <a:extLst>
              <a:ext uri="{FF2B5EF4-FFF2-40B4-BE49-F238E27FC236}">
                <a16:creationId xmlns:a16="http://schemas.microsoft.com/office/drawing/2014/main" id="{A91BF216-F663-F48A-CACD-EAA7DE2D5CA8}"/>
              </a:ext>
            </a:extLst>
          </p:cNvPr>
          <p:cNvSpPr txBox="1"/>
          <p:nvPr/>
        </p:nvSpPr>
        <p:spPr>
          <a:xfrm>
            <a:off x="437494" y="1766128"/>
            <a:ext cx="3084718" cy="261610"/>
          </a:xfrm>
          <a:prstGeom prst="rect">
            <a:avLst/>
          </a:prstGeom>
          <a:noFill/>
        </p:spPr>
        <p:txBody>
          <a:bodyPr wrap="square">
            <a:spAutoFit/>
          </a:bodyPr>
          <a:lstStyle/>
          <a:p>
            <a:pPr>
              <a:spcBef>
                <a:spcPts val="600"/>
              </a:spcBef>
              <a:defRPr sz="1200">
                <a:latin typeface="IBM Plex Sans Medium"/>
                <a:ea typeface="IBM Plex Sans Medium"/>
                <a:cs typeface="IBM Plex Sans Medium"/>
                <a:sym typeface="IBM Plex Sans Medium"/>
              </a:defRPr>
            </a:pPr>
            <a:r>
              <a:rPr kumimoji="0" lang="en-US" sz="11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sym typeface="IBM Plex Sans Medium"/>
              </a:rPr>
              <a:t>2-8 Hours</a:t>
            </a:r>
          </a:p>
        </p:txBody>
      </p:sp>
      <p:sp>
        <p:nvSpPr>
          <p:cNvPr id="63" name="TextBox 62">
            <a:extLst>
              <a:ext uri="{FF2B5EF4-FFF2-40B4-BE49-F238E27FC236}">
                <a16:creationId xmlns:a16="http://schemas.microsoft.com/office/drawing/2014/main" id="{3984E38C-FAA0-68EA-F3C1-0FACD1C09F06}"/>
              </a:ext>
            </a:extLst>
          </p:cNvPr>
          <p:cNvSpPr txBox="1"/>
          <p:nvPr/>
        </p:nvSpPr>
        <p:spPr>
          <a:xfrm>
            <a:off x="4129965" y="2415750"/>
            <a:ext cx="4016506" cy="216982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kumimoji="0" lang="en-US" sz="1100" b="1" i="0" u="none" strike="noStrike" kern="120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watson</a:t>
            </a:r>
            <a:r>
              <a:rPr kumimoji="0" lang="en-US" sz="1100" b="1" i="0" u="none" strike="noStrike" kern="1200" cap="none" spc="0" normalizeH="0" baseline="0" noProof="0" dirty="0">
                <a:ln>
                  <a:noFill/>
                </a:ln>
                <a:solidFill>
                  <a:srgbClr val="0F62FE"/>
                </a:solidFill>
                <a:effectLst/>
                <a:uLnTx/>
                <a:uFillTx/>
                <a:latin typeface="IBM Plex Sans SemiBold" panose="020B0503050203000203" pitchFamily="34" charset="0"/>
                <a:ea typeface="+mj-ea"/>
                <a:cs typeface="+mj-cs"/>
                <a:sym typeface="IBM Plex Sans Light"/>
              </a:rPr>
              <a:t>x</a:t>
            </a:r>
            <a:r>
              <a:rPr kumimoji="0" lang="en-US" sz="1100" i="0" u="none" strike="noStrike" kern="1200" cap="none" spc="0" normalizeH="0" baseline="0" noProof="0" dirty="0">
                <a:ln>
                  <a:noFill/>
                </a:ln>
                <a:solidFill>
                  <a:srgbClr val="0F62FE"/>
                </a:solidFill>
                <a:effectLst/>
                <a:uLnTx/>
                <a:uFillTx/>
                <a:latin typeface="IBM Plex Sans SemiBold" panose="020B0503050203000203" pitchFamily="34" charset="0"/>
                <a:ea typeface="+mj-ea"/>
                <a:cs typeface="+mj-cs"/>
                <a:sym typeface="IBM Plex Sans Light"/>
              </a:rPr>
              <a:t> </a:t>
            </a:r>
            <a:r>
              <a:rPr lang="en-US" sz="1100" dirty="0">
                <a:solidFill>
                  <a:srgbClr val="F3F3F3">
                    <a:lumMod val="10000"/>
                  </a:srgbClr>
                </a:solidFill>
                <a:latin typeface="IBM Plex Sans" panose="020B0503050203000203" pitchFamily="34" charset="0"/>
                <a:sym typeface="IBM Plex Sans Medium"/>
              </a:rPr>
              <a:t>code/model meeting success criteria</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User experience for pilot designed</a:t>
            </a:r>
          </a:p>
          <a:p>
            <a:pPr marL="171450" indent="-171450">
              <a:spcBef>
                <a:spcPts val="300"/>
              </a:spcBef>
              <a:buFont typeface="Arial" panose="020B0604020202020204" pitchFamily="34" charset="0"/>
              <a:buChar char="•"/>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Additional IBM product code, </a:t>
            </a:r>
            <a:r>
              <a:rPr lang="en-US" sz="1100" i="1" dirty="0">
                <a:solidFill>
                  <a:srgbClr val="F3F3F3">
                    <a:lumMod val="10000"/>
                  </a:srgbClr>
                </a:solidFill>
                <a:latin typeface="IBM Plex Sans" panose="020B0503050203000203" pitchFamily="34" charset="0"/>
                <a:sym typeface="IBM Plex Sans Medium"/>
              </a:rPr>
              <a:t>if included in scope</a:t>
            </a:r>
            <a:endParaRPr lang="en-US" sz="1100" dirty="0">
              <a:solidFill>
                <a:srgbClr val="F3F3F3">
                  <a:lumMod val="10000"/>
                </a:srgbClr>
              </a:solidFill>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User interface and/or integration developed, </a:t>
            </a:r>
            <a:r>
              <a:rPr lang="en-US" sz="1100" i="1" dirty="0">
                <a:solidFill>
                  <a:srgbClr val="F3F3F3">
                    <a:lumMod val="10000"/>
                  </a:srgbClr>
                </a:solidFill>
                <a:latin typeface="IBM Plex Sans" panose="020B0503050203000203" pitchFamily="34" charset="0"/>
                <a:sym typeface="IBM Plex Sans Medium"/>
              </a:rPr>
              <a:t>if included in scope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IBM input to your business case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Proof point and lessons learned captured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Summary of the pilot project and video of demo</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endParaRPr lang="en-US" sz="1100" dirty="0">
              <a:solidFill>
                <a:srgbClr val="F3F3F3">
                  <a:lumMod val="10000"/>
                </a:srgbClr>
              </a:solidFill>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ium"/>
                <a:ea typeface="IBM Plex Sans Medium"/>
                <a:cs typeface="IBM Plex Sans Mediu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65" name="TextBox 64">
            <a:extLst>
              <a:ext uri="{FF2B5EF4-FFF2-40B4-BE49-F238E27FC236}">
                <a16:creationId xmlns:a16="http://schemas.microsoft.com/office/drawing/2014/main" id="{CA02EA12-7C75-AFCD-AF0A-5EB03D5F24C7}"/>
              </a:ext>
            </a:extLst>
          </p:cNvPr>
          <p:cNvSpPr txBox="1"/>
          <p:nvPr/>
        </p:nvSpPr>
        <p:spPr>
          <a:xfrm>
            <a:off x="4129965" y="2076389"/>
            <a:ext cx="1028274" cy="276999"/>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lang="en-US" sz="1200" kern="0" dirty="0">
                <a:solidFill>
                  <a:srgbClr val="0F62FE"/>
                </a:solidFill>
                <a:latin typeface="IBM Plex Sans Medium" panose="020B0503050203000203" pitchFamily="34" charset="0"/>
                <a:ea typeface="+mj-ea"/>
                <a:cs typeface="+mj-cs"/>
                <a:sym typeface="IBM Plex Sans Light"/>
              </a:rPr>
              <a:t>Outcomes</a:t>
            </a:r>
          </a:p>
        </p:txBody>
      </p:sp>
      <p:sp>
        <p:nvSpPr>
          <p:cNvPr id="68" name="TextBox 67">
            <a:extLst>
              <a:ext uri="{FF2B5EF4-FFF2-40B4-BE49-F238E27FC236}">
                <a16:creationId xmlns:a16="http://schemas.microsoft.com/office/drawing/2014/main" id="{16B0FE5E-3402-EEBA-1A20-4A5FCFA5F1C3}"/>
              </a:ext>
            </a:extLst>
          </p:cNvPr>
          <p:cNvSpPr txBox="1"/>
          <p:nvPr/>
        </p:nvSpPr>
        <p:spPr>
          <a:xfrm>
            <a:off x="4129965" y="1767243"/>
            <a:ext cx="3084718" cy="261610"/>
          </a:xfrm>
          <a:prstGeom prst="rect">
            <a:avLst/>
          </a:prstGeom>
          <a:noFill/>
        </p:spPr>
        <p:txBody>
          <a:bodyPr wrap="square">
            <a:spAutoFit/>
          </a:bodyPr>
          <a:lstStyle/>
          <a:p>
            <a:pPr>
              <a:spcBef>
                <a:spcPts val="600"/>
              </a:spcBef>
              <a:defRPr sz="1200">
                <a:latin typeface="IBM Plex Sans Medium"/>
                <a:ea typeface="IBM Plex Sans Medium"/>
                <a:cs typeface="IBM Plex Sans Medium"/>
                <a:sym typeface="IBM Plex Sans Medium"/>
              </a:defRPr>
            </a:pPr>
            <a:r>
              <a:rPr kumimoji="0" lang="en-US" sz="11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sym typeface="IBM Plex Sans Medium"/>
              </a:rPr>
              <a:t>2 to 4 weeks</a:t>
            </a:r>
          </a:p>
        </p:txBody>
      </p:sp>
      <p:sp>
        <p:nvSpPr>
          <p:cNvPr id="72" name="TextBox 71">
            <a:extLst>
              <a:ext uri="{FF2B5EF4-FFF2-40B4-BE49-F238E27FC236}">
                <a16:creationId xmlns:a16="http://schemas.microsoft.com/office/drawing/2014/main" id="{D0B90689-34A1-635E-BEA4-812DD2AEE7A4}"/>
              </a:ext>
            </a:extLst>
          </p:cNvPr>
          <p:cNvSpPr txBox="1"/>
          <p:nvPr/>
        </p:nvSpPr>
        <p:spPr>
          <a:xfrm>
            <a:off x="8955532" y="2375734"/>
            <a:ext cx="2957006" cy="171585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latin typeface="IBM Plex Sans" panose="020B0503050203000203" pitchFamily="34" charset="0"/>
                <a:sym typeface="IBM Plex Sans Medium"/>
              </a:rPr>
              <a:t>Knowledge transferred to your teams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latin typeface="IBM Plex Sans" panose="020B0503050203000203" pitchFamily="34" charset="0"/>
                <a:sym typeface="IBM Plex Sans Medium"/>
              </a:rPr>
              <a:t>Next steps planned for pilot use case</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latin typeface="IBM Plex Sans" panose="020B0503050203000203" pitchFamily="34" charset="0"/>
                <a:sym typeface="IBM Plex Sans Medium"/>
              </a:rPr>
              <a:t>High level generative AI adoption plan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latin typeface="IBM Plex Sans" panose="020B0503050203000203" pitchFamily="34" charset="0"/>
                <a:sym typeface="IBM Plex Sans Medium"/>
              </a:rPr>
              <a:t>Proposal from IBM to meet services needs for generative AI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Identification of additional use cases</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(optional) Plan for more watsonx pilots</a:t>
            </a: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ium"/>
                <a:ea typeface="IBM Plex Sans Medium"/>
                <a:cs typeface="IBM Plex Sans Mediu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74" name="TextBox 73">
            <a:extLst>
              <a:ext uri="{FF2B5EF4-FFF2-40B4-BE49-F238E27FC236}">
                <a16:creationId xmlns:a16="http://schemas.microsoft.com/office/drawing/2014/main" id="{3FF3F0F9-F2C5-0904-707E-39B2B8D47870}"/>
              </a:ext>
            </a:extLst>
          </p:cNvPr>
          <p:cNvSpPr txBox="1"/>
          <p:nvPr/>
        </p:nvSpPr>
        <p:spPr>
          <a:xfrm>
            <a:off x="8935663" y="2043620"/>
            <a:ext cx="1028274" cy="276999"/>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lang="en-US" sz="1200" kern="0" dirty="0">
                <a:solidFill>
                  <a:srgbClr val="0F62FE"/>
                </a:solidFill>
                <a:latin typeface="IBM Plex Sans Medium" panose="020B0503050203000203" pitchFamily="34" charset="0"/>
                <a:ea typeface="+mj-ea"/>
                <a:cs typeface="+mj-cs"/>
                <a:sym typeface="IBM Plex Sans Light"/>
              </a:rPr>
              <a:t>Outcomes</a:t>
            </a:r>
          </a:p>
        </p:txBody>
      </p:sp>
      <p:sp>
        <p:nvSpPr>
          <p:cNvPr id="4" name="TextBox 3">
            <a:extLst>
              <a:ext uri="{FF2B5EF4-FFF2-40B4-BE49-F238E27FC236}">
                <a16:creationId xmlns:a16="http://schemas.microsoft.com/office/drawing/2014/main" id="{BCD33FB3-6867-908C-039F-9BADF8262848}"/>
              </a:ext>
            </a:extLst>
          </p:cNvPr>
          <p:cNvSpPr txBox="1"/>
          <p:nvPr/>
        </p:nvSpPr>
        <p:spPr>
          <a:xfrm>
            <a:off x="390141" y="4572478"/>
            <a:ext cx="3132072" cy="173893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Workshop(s) covering</a:t>
            </a:r>
          </a:p>
          <a:p>
            <a:pPr marL="628650" lvl="1" indent="-171450">
              <a:spcBef>
                <a:spcPts val="600"/>
              </a:spcBef>
              <a:buFont typeface="Arial" panose="020B0604020202020204" pitchFamily="34" charset="0"/>
              <a:buChar char="•"/>
              <a:defRPr sz="1200">
                <a:latin typeface="IBM Plex Sans Medium"/>
                <a:ea typeface="IBM Plex Sans Medium"/>
                <a:cs typeface="IBM Plex Sans Medium"/>
                <a:sym typeface="IBM Plex Sans Medium"/>
              </a:defRPr>
            </a:pPr>
            <a:r>
              <a:rPr lang="en-US" sz="1100">
                <a:solidFill>
                  <a:srgbClr val="F3F3F3">
                    <a:lumMod val="10000"/>
                  </a:srgbClr>
                </a:solidFill>
                <a:latin typeface="IBM Plex Sans" panose="020B0503050203000203" pitchFamily="34" charset="0"/>
                <a:sym typeface="IBM Plex Sans Medium"/>
              </a:rPr>
              <a:t>Use Case Alignment</a:t>
            </a:r>
            <a:endParaRPr lang="en-US" sz="1100" dirty="0">
              <a:solidFill>
                <a:srgbClr val="F3F3F3">
                  <a:lumMod val="10000"/>
                </a:srgbClr>
              </a:solidFill>
              <a:latin typeface="IBM Plex Sans" panose="020B0503050203000203" pitchFamily="34" charset="0"/>
              <a:sym typeface="IBM Plex Sans Medium"/>
            </a:endParaRPr>
          </a:p>
          <a:p>
            <a:pPr marL="628650" lvl="1" indent="-171450">
              <a:spcBef>
                <a:spcPts val="600"/>
              </a:spcBef>
              <a:buFont typeface="Arial" panose="020B0604020202020204" pitchFamily="34" charset="0"/>
              <a:buChar char="•"/>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Solution Discovery </a:t>
            </a:r>
          </a:p>
          <a:p>
            <a:pPr marL="628650" lvl="1" indent="-171450">
              <a:spcBef>
                <a:spcPts val="600"/>
              </a:spcBef>
              <a:buFont typeface="Arial" panose="020B0604020202020204" pitchFamily="34" charset="0"/>
              <a:buChar char="•"/>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Pilot Scoping</a:t>
            </a:r>
          </a:p>
          <a:p>
            <a:pPr marL="171450" indent="-171450">
              <a:spcBef>
                <a:spcPts val="600"/>
              </a:spcBef>
              <a:buFont typeface="Arial" panose="020B0604020202020204" pitchFamily="34" charset="0"/>
              <a:buChar char="•"/>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Hands-on lab on watsonx.ai</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endParaRPr lang="en-US" sz="1100" dirty="0">
              <a:solidFill>
                <a:srgbClr val="F3F3F3">
                  <a:lumMod val="10000"/>
                </a:srgbClr>
              </a:solidFill>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ium"/>
                <a:ea typeface="IBM Plex Sans Medium"/>
                <a:cs typeface="IBM Plex Sans Mediu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5" name="TextBox 4">
            <a:extLst>
              <a:ext uri="{FF2B5EF4-FFF2-40B4-BE49-F238E27FC236}">
                <a16:creationId xmlns:a16="http://schemas.microsoft.com/office/drawing/2014/main" id="{268AE07F-815D-1DC8-9055-C34B5F4A1C18}"/>
              </a:ext>
            </a:extLst>
          </p:cNvPr>
          <p:cNvSpPr txBox="1"/>
          <p:nvPr/>
        </p:nvSpPr>
        <p:spPr>
          <a:xfrm>
            <a:off x="462626" y="4278417"/>
            <a:ext cx="1962153" cy="276999"/>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lang="en-US" sz="1200" kern="0" dirty="0">
                <a:solidFill>
                  <a:srgbClr val="0F62FE"/>
                </a:solidFill>
                <a:latin typeface="IBM Plex Sans Medium" panose="020B0503050203000203" pitchFamily="34" charset="0"/>
                <a:ea typeface="+mj-ea"/>
                <a:cs typeface="+mj-cs"/>
                <a:sym typeface="IBM Plex Sans Light"/>
              </a:rPr>
              <a:t>Approach / Activities </a:t>
            </a:r>
          </a:p>
        </p:txBody>
      </p:sp>
      <p:cxnSp>
        <p:nvCxnSpPr>
          <p:cNvPr id="6" name="Straight Connector 5" descr="Vertical column divider line">
            <a:extLst>
              <a:ext uri="{FF2B5EF4-FFF2-40B4-BE49-F238E27FC236}">
                <a16:creationId xmlns:a16="http://schemas.microsoft.com/office/drawing/2014/main" id="{5A64C94B-5F2A-9AFA-5A27-810551EDECB7}"/>
              </a:ext>
            </a:extLst>
          </p:cNvPr>
          <p:cNvCxnSpPr>
            <a:cxnSpLocks/>
          </p:cNvCxnSpPr>
          <p:nvPr/>
        </p:nvCxnSpPr>
        <p:spPr bwMode="auto">
          <a:xfrm>
            <a:off x="3691920" y="1359966"/>
            <a:ext cx="0" cy="4428715"/>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descr="Vertical column divider line">
            <a:extLst>
              <a:ext uri="{FF2B5EF4-FFF2-40B4-BE49-F238E27FC236}">
                <a16:creationId xmlns:a16="http://schemas.microsoft.com/office/drawing/2014/main" id="{363739F2-3B8B-225D-7118-BB0F274F411C}"/>
              </a:ext>
            </a:extLst>
          </p:cNvPr>
          <p:cNvCxnSpPr>
            <a:cxnSpLocks/>
          </p:cNvCxnSpPr>
          <p:nvPr/>
        </p:nvCxnSpPr>
        <p:spPr bwMode="auto">
          <a:xfrm>
            <a:off x="8718601" y="1230346"/>
            <a:ext cx="0" cy="4753725"/>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2AA8D94-CEAD-28DD-A3CD-9DBA3AF9B8DF}"/>
              </a:ext>
            </a:extLst>
          </p:cNvPr>
          <p:cNvSpPr txBox="1"/>
          <p:nvPr/>
        </p:nvSpPr>
        <p:spPr>
          <a:xfrm>
            <a:off x="4111013" y="4572478"/>
            <a:ext cx="3914541" cy="173893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Setup dev and runtime environment(s)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Identify, source, and prepare data</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Define validation plan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Iteratively select models, tune, and validate models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Develop business case input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Execute regular playbacks with sponsors &amp; stakeholders</a:t>
            </a: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ium"/>
                <a:ea typeface="IBM Plex Sans Medium"/>
                <a:cs typeface="IBM Plex Sans Mediu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19" name="TextBox 18">
            <a:extLst>
              <a:ext uri="{FF2B5EF4-FFF2-40B4-BE49-F238E27FC236}">
                <a16:creationId xmlns:a16="http://schemas.microsoft.com/office/drawing/2014/main" id="{DAD2CCEB-9FED-578F-C5DE-F9D0A87D2128}"/>
              </a:ext>
            </a:extLst>
          </p:cNvPr>
          <p:cNvSpPr txBox="1"/>
          <p:nvPr/>
        </p:nvSpPr>
        <p:spPr>
          <a:xfrm>
            <a:off x="4176065" y="4278416"/>
            <a:ext cx="1962153" cy="276999"/>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lang="en-US" sz="1200" kern="0" dirty="0">
                <a:solidFill>
                  <a:srgbClr val="0F62FE"/>
                </a:solidFill>
                <a:latin typeface="IBM Plex Sans Medium" panose="020B0503050203000203" pitchFamily="34" charset="0"/>
                <a:ea typeface="+mj-ea"/>
                <a:cs typeface="+mj-cs"/>
                <a:sym typeface="IBM Plex Sans Light"/>
              </a:rPr>
              <a:t>Approach / Activities </a:t>
            </a:r>
          </a:p>
        </p:txBody>
      </p:sp>
      <p:sp>
        <p:nvSpPr>
          <p:cNvPr id="20" name="TextBox 19">
            <a:extLst>
              <a:ext uri="{FF2B5EF4-FFF2-40B4-BE49-F238E27FC236}">
                <a16:creationId xmlns:a16="http://schemas.microsoft.com/office/drawing/2014/main" id="{3AEE4755-39FF-A9AA-B882-358489EABFD0}"/>
              </a:ext>
            </a:extLst>
          </p:cNvPr>
          <p:cNvSpPr txBox="1"/>
          <p:nvPr/>
        </p:nvSpPr>
        <p:spPr>
          <a:xfrm>
            <a:off x="8955533" y="4572478"/>
            <a:ext cx="3236468" cy="100027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Knowledge transfer sessions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r>
              <a:rPr lang="en-US" sz="1100" dirty="0">
                <a:solidFill>
                  <a:srgbClr val="F3F3F3">
                    <a:lumMod val="10000"/>
                  </a:srgbClr>
                </a:solidFill>
                <a:latin typeface="IBM Plex Sans" panose="020B0503050203000203" pitchFamily="34" charset="0"/>
                <a:sym typeface="IBM Plex Sans Medium"/>
              </a:rPr>
              <a:t>Roadmap &amp; planning workshop(s)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ium"/>
                <a:ea typeface="IBM Plex Sans Medium"/>
                <a:cs typeface="IBM Plex Sans Medium"/>
                <a:sym typeface="IBM Plex Sans Medium"/>
              </a:defRPr>
            </a:pPr>
            <a:endParaRPr lang="en-US" sz="1100" dirty="0">
              <a:solidFill>
                <a:srgbClr val="F3F3F3">
                  <a:lumMod val="10000"/>
                </a:srgbClr>
              </a:solidFill>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ium"/>
                <a:ea typeface="IBM Plex Sans Medium"/>
                <a:cs typeface="IBM Plex Sans Mediu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23" name="TextBox 22">
            <a:extLst>
              <a:ext uri="{FF2B5EF4-FFF2-40B4-BE49-F238E27FC236}">
                <a16:creationId xmlns:a16="http://schemas.microsoft.com/office/drawing/2014/main" id="{65F3D75A-CD57-77E1-4C14-DF90815CE2C6}"/>
              </a:ext>
            </a:extLst>
          </p:cNvPr>
          <p:cNvSpPr txBox="1"/>
          <p:nvPr/>
        </p:nvSpPr>
        <p:spPr>
          <a:xfrm>
            <a:off x="9020584" y="4278416"/>
            <a:ext cx="1962153" cy="276999"/>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lang="en-US" sz="1200" kern="0" dirty="0">
                <a:solidFill>
                  <a:srgbClr val="0F62FE"/>
                </a:solidFill>
                <a:latin typeface="IBM Plex Sans Medium" panose="020B0503050203000203" pitchFamily="34" charset="0"/>
                <a:ea typeface="+mj-ea"/>
                <a:cs typeface="+mj-cs"/>
                <a:sym typeface="IBM Plex Sans Light"/>
              </a:rPr>
              <a:t>Approach / Activities </a:t>
            </a:r>
          </a:p>
        </p:txBody>
      </p:sp>
      <p:sp>
        <p:nvSpPr>
          <p:cNvPr id="25" name="Footer Placeholder 3">
            <a:extLst>
              <a:ext uri="{FF2B5EF4-FFF2-40B4-BE49-F238E27FC236}">
                <a16:creationId xmlns:a16="http://schemas.microsoft.com/office/drawing/2014/main" id="{CB3F527F-760A-D00A-DDA0-634F11FEEAB1}"/>
              </a:ext>
            </a:extLst>
          </p:cNvPr>
          <p:cNvSpPr txBox="1"/>
          <p:nvPr/>
        </p:nvSpPr>
        <p:spPr>
          <a:xfrm>
            <a:off x="304889" y="6450370"/>
            <a:ext cx="5486313"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991">
              <a:defRPr sz="600">
                <a:solidFill>
                  <a:srgbClr val="000000"/>
                </a:solidFill>
                <a:latin typeface="+mn-lt"/>
                <a:ea typeface="+mn-ea"/>
                <a:cs typeface="+mn-cs"/>
                <a:sym typeface="IBM Plex Sans"/>
              </a:defRPr>
            </a:lvl1pPr>
          </a:lstStyle>
          <a:p>
            <a:pPr defTabSz="914632" hangingPunct="0"/>
            <a:r>
              <a:rPr sz="800" kern="0" dirty="0">
                <a:latin typeface="IBM Plex Sans"/>
              </a:rPr>
              <a:t>© 202</a:t>
            </a:r>
            <a:r>
              <a:rPr lang="en-US" sz="800" kern="0" dirty="0">
                <a:latin typeface="IBM Plex Sans"/>
              </a:rPr>
              <a:t>4</a:t>
            </a:r>
            <a:r>
              <a:rPr sz="800" kern="0" dirty="0">
                <a:latin typeface="IBM Plex Sans"/>
              </a:rPr>
              <a:t> IBM Corporation</a:t>
            </a:r>
          </a:p>
        </p:txBody>
      </p:sp>
    </p:spTree>
    <p:extLst>
      <p:ext uri="{BB962C8B-B14F-4D97-AF65-F5344CB8AC3E}">
        <p14:creationId xmlns:p14="http://schemas.microsoft.com/office/powerpoint/2010/main" val="270262325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1FC921-2E2B-08D9-E1B4-F9C5747A29C3}"/>
              </a:ext>
            </a:extLst>
          </p:cNvPr>
          <p:cNvSpPr txBox="1"/>
          <p:nvPr/>
        </p:nvSpPr>
        <p:spPr>
          <a:xfrm>
            <a:off x="3614058" y="566057"/>
            <a:ext cx="3617209" cy="646331"/>
          </a:xfrm>
          <a:prstGeom prst="rect">
            <a:avLst/>
          </a:prstGeom>
          <a:noFill/>
        </p:spPr>
        <p:txBody>
          <a:bodyPr wrap="none" rtlCol="0">
            <a:spAutoFit/>
          </a:bodyPr>
          <a:lstStyle/>
          <a:p>
            <a:r>
              <a:rPr lang="en-US" sz="3600" dirty="0">
                <a:solidFill>
                  <a:srgbClr val="FF0000"/>
                </a:solidFill>
              </a:rPr>
              <a:t>Internal Use Only</a:t>
            </a:r>
          </a:p>
        </p:txBody>
      </p:sp>
      <p:sp>
        <p:nvSpPr>
          <p:cNvPr id="5" name="TextBox 4">
            <a:extLst>
              <a:ext uri="{FF2B5EF4-FFF2-40B4-BE49-F238E27FC236}">
                <a16:creationId xmlns:a16="http://schemas.microsoft.com/office/drawing/2014/main" id="{A87808D5-D1AB-8342-8B7B-DBFFB82A993C}"/>
              </a:ext>
            </a:extLst>
          </p:cNvPr>
          <p:cNvSpPr txBox="1"/>
          <p:nvPr/>
        </p:nvSpPr>
        <p:spPr>
          <a:xfrm>
            <a:off x="885371" y="1505267"/>
            <a:ext cx="10784113" cy="4340547"/>
          </a:xfrm>
          <a:prstGeom prst="rect">
            <a:avLst/>
          </a:prstGeom>
          <a:noFill/>
        </p:spPr>
        <p:txBody>
          <a:bodyPr wrap="square">
            <a:spAutoFit/>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solidFill>
                  <a:srgbClr val="FF0000"/>
                </a:solidFill>
                <a:latin typeface="IBM Plex Sans" panose="020B0503050203000203" pitchFamily="34" charset="0"/>
                <a:sym typeface="IBM Plex Sans Medium"/>
              </a:rPr>
              <a:t>In the pilot, the </a:t>
            </a:r>
            <a:r>
              <a:rPr kumimoji="0" lang="en-US" sz="1800" b="0" i="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t>AI governance maturity assessment, and the recommendations to develop the AI governance strategy is work that is done by IBM Consulting.   It is 2 weeks of work done in parallel with the Build phase of the pilot.</a:t>
            </a:r>
            <a:br>
              <a:rPr kumimoji="0" lang="en-US" sz="1800" b="0" i="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br>
            <a:br>
              <a:rPr kumimoji="0" lang="en-US" sz="1800" b="0" i="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br>
            <a:r>
              <a:rPr kumimoji="0" lang="en-US" sz="1800" b="0" i="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t>All Premier and Elite client </a:t>
            </a:r>
            <a:r>
              <a:rPr kumimoji="0" lang="en-US" sz="1800" b="0" i="0" u="none" strike="noStrike" kern="1200" cap="none" spc="0" normalizeH="0" baseline="0" noProof="0" dirty="0" err="1">
                <a:ln>
                  <a:noFill/>
                </a:ln>
                <a:solidFill>
                  <a:srgbClr val="FF0000"/>
                </a:solidFill>
                <a:effectLst/>
                <a:uLnTx/>
                <a:uFillTx/>
                <a:latin typeface="IBM Plex Sans" panose="020B0503050203000203" pitchFamily="34" charset="0"/>
                <a:sym typeface="IBM Plex Sans Medium"/>
              </a:rPr>
              <a:t>watsonx.governance</a:t>
            </a:r>
            <a:r>
              <a:rPr kumimoji="0" lang="en-US" sz="1800" b="0" i="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t> pilots are to include the offer from IBM Consulting to do the Maturity Assessment.  For other clients the assessment is optional and technology team needs to get agreement from IBM Consulting to make the offer of the assessment to the client. </a:t>
            </a:r>
          </a:p>
          <a:p>
            <a:pPr marL="0" marR="0" lvl="0" indent="0" algn="l" defTabSz="2438522" rtl="0" eaLnBrk="1" fontAlgn="auto" latinLnBrk="0" hangingPunct="1">
              <a:lnSpc>
                <a:spcPct val="110000"/>
              </a:lnSpc>
              <a:spcBef>
                <a:spcPts val="0"/>
              </a:spcBef>
              <a:spcAft>
                <a:spcPts val="0"/>
              </a:spcAft>
              <a:buClrTx/>
              <a:buSzTx/>
              <a:buFontTx/>
              <a:buNone/>
              <a:tabLst/>
              <a:defRPr/>
            </a:pPr>
            <a:endParaRPr lang="en-US" dirty="0">
              <a:solidFill>
                <a:srgbClr val="FF0000"/>
              </a:solidFill>
              <a:latin typeface="IBM Plex Sans" panose="020B0503050203000203" pitchFamily="34" charset="0"/>
              <a:sym typeface="IBM Plex Sans Medium"/>
            </a:endParaRPr>
          </a:p>
          <a:p>
            <a:pPr marL="0" marR="0" lvl="0" indent="0" algn="l" defTabSz="2438522"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t>If you are not offering the AI assessment to the client, either remove the line items with </a:t>
            </a:r>
            <a:r>
              <a:rPr kumimoji="0" lang="en-US" sz="1800" b="0" i="1"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t>(IBM Consulting) </a:t>
            </a:r>
            <a:r>
              <a:rPr kumimoji="0" lang="en-US" sz="1800" b="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t>slide or use the </a:t>
            </a:r>
            <a:r>
              <a:rPr kumimoji="0" lang="en-US" sz="1800" b="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hlinkClick r:id="rId2" action="ppaction://hlinksldjump"/>
              </a:rPr>
              <a:t>alternate slide version</a:t>
            </a:r>
            <a:r>
              <a:rPr kumimoji="0" lang="en-US" sz="1800" b="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t> </a:t>
            </a:r>
            <a:r>
              <a:rPr kumimoji="0" lang="en-US" sz="1800" b="0" u="none" strike="noStrike" kern="1200" cap="none" spc="0" normalizeH="0" baseline="0" noProof="0" dirty="0" err="1">
                <a:ln>
                  <a:noFill/>
                </a:ln>
                <a:solidFill>
                  <a:srgbClr val="FF0000"/>
                </a:solidFill>
                <a:effectLst/>
                <a:uLnTx/>
                <a:uFillTx/>
                <a:latin typeface="IBM Plex Sans" panose="020B0503050203000203" pitchFamily="34" charset="0"/>
                <a:sym typeface="IBM Plex Sans Medium"/>
              </a:rPr>
              <a:t>wh</a:t>
            </a:r>
            <a:r>
              <a:rPr lang="en-US" dirty="0">
                <a:solidFill>
                  <a:srgbClr val="FF0000"/>
                </a:solidFill>
                <a:latin typeface="IBM Plex Sans" panose="020B0503050203000203" pitchFamily="34" charset="0"/>
                <a:sym typeface="IBM Plex Sans Medium"/>
              </a:rPr>
              <a:t>ich has already removed them.</a:t>
            </a:r>
            <a:br>
              <a:rPr kumimoji="0" lang="en-US" sz="1800" b="0" i="1"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br>
            <a:br>
              <a:rPr kumimoji="0" lang="en-US" sz="1800" b="0" i="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br>
            <a:r>
              <a:rPr kumimoji="0" lang="en-US" sz="1800" b="0" i="0" u="none" strike="noStrike" kern="1200" cap="none" spc="0" normalizeH="0" baseline="0" noProof="0" dirty="0">
                <a:ln>
                  <a:noFill/>
                </a:ln>
                <a:solidFill>
                  <a:srgbClr val="FF0000"/>
                </a:solidFill>
                <a:effectLst/>
                <a:uLnTx/>
                <a:uFillTx/>
                <a:latin typeface="IBM Plex Sans" panose="020B0503050203000203" pitchFamily="34" charset="0"/>
                <a:sym typeface="IBM Plex Sans Medium"/>
              </a:rPr>
              <a:t>The AI assessment and the strategic recommendations can be very helpful in getting support from more senior executives for the purchase and implementation of .governance as it  will show them how to implement AI governance to address their most critical risk areas.</a:t>
            </a:r>
          </a:p>
        </p:txBody>
      </p:sp>
    </p:spTree>
    <p:extLst>
      <p:ext uri="{BB962C8B-B14F-4D97-AF65-F5344CB8AC3E}">
        <p14:creationId xmlns:p14="http://schemas.microsoft.com/office/powerpoint/2010/main" val="27425271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4BF7860-50F8-F9E6-1B7B-DD4537758EA0}"/>
              </a:ext>
            </a:extLst>
          </p:cNvPr>
          <p:cNvSpPr txBox="1">
            <a:spLocks/>
          </p:cNvSpPr>
          <p:nvPr/>
        </p:nvSpPr>
        <p:spPr>
          <a:xfrm>
            <a:off x="4284790" y="873217"/>
            <a:ext cx="3749525" cy="670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t>Pilot Build</a:t>
            </a:r>
          </a:p>
          <a:p>
            <a:pPr marL="0" marR="0" lvl="0" indent="0" algn="l" defTabSz="914400" rtl="0" eaLnBrk="1" fontAlgn="auto" latinLnBrk="0" hangingPunct="1">
              <a:lnSpc>
                <a:spcPct val="100000"/>
              </a:lnSpc>
              <a:spcBef>
                <a:spcPts val="0"/>
              </a:spcBef>
              <a:spcAft>
                <a:spcPts val="0"/>
              </a:spcAft>
              <a:buClrTx/>
              <a:buSzTx/>
              <a:buFontTx/>
              <a:buNone/>
              <a:tabLst/>
              <a:defRPr sz="1200">
                <a:latin typeface="IBM Plex Sans Medm"/>
                <a:ea typeface="IBM Plex Sans Medm"/>
                <a:cs typeface="IBM Plex Sans Medm"/>
                <a:sym typeface="IBM Plex Sans Medium"/>
              </a:defRPr>
            </a:pPr>
            <a:r>
              <a:rPr kumimoji="0" lang="en-US" sz="1400" b="0" i="0" u="none" strike="noStrike" kern="1200" cap="none" spc="0" normalizeH="0" baseline="0" noProof="0" dirty="0">
                <a:ln>
                  <a:noFill/>
                </a:ln>
                <a:solidFill>
                  <a:srgbClr val="F3F3F3">
                    <a:lumMod val="10000"/>
                  </a:srgbClr>
                </a:solidFill>
                <a:effectLst/>
                <a:uLnTx/>
                <a:uFillTx/>
                <a:latin typeface="IBM Plex Sans Medm"/>
                <a:sym typeface="IBM Plex Sans Medium"/>
              </a:rPr>
              <a:t>To earn trust by operationalizing governance  principles in the solution</a:t>
            </a:r>
          </a:p>
          <a:p>
            <a:pPr marL="0" marR="0" lvl="0" indent="0" algn="l" defTabSz="2438400" rtl="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endParaRPr>
          </a:p>
        </p:txBody>
      </p:sp>
      <p:sp>
        <p:nvSpPr>
          <p:cNvPr id="10" name="Text Placeholder 5">
            <a:extLst>
              <a:ext uri="{FF2B5EF4-FFF2-40B4-BE49-F238E27FC236}">
                <a16:creationId xmlns:a16="http://schemas.microsoft.com/office/drawing/2014/main" id="{457CC23C-54B2-8091-E4A8-549B80F37FCC}"/>
              </a:ext>
            </a:extLst>
          </p:cNvPr>
          <p:cNvSpPr txBox="1">
            <a:spLocks/>
          </p:cNvSpPr>
          <p:nvPr/>
        </p:nvSpPr>
        <p:spPr>
          <a:xfrm>
            <a:off x="681813" y="873217"/>
            <a:ext cx="2877630" cy="16265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IBM Plex Sans Medm"/>
                <a:ea typeface="IBM Plex Sans Medm"/>
                <a:cs typeface="IBM Plex Sans Medm"/>
                <a:sym typeface="IBM Plex Sans Medium"/>
              </a:defRPr>
            </a:pPr>
            <a:r>
              <a:rPr kumimoji="0" lang="en-US" sz="18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t>Solution Workshop(s)</a:t>
            </a:r>
            <a:br>
              <a:rPr kumimoji="0" lang="en-US" sz="18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br>
            <a:r>
              <a:rPr kumimoji="0" lang="en-US" sz="1400" b="0" i="0" u="none" strike="noStrike" kern="1200" cap="none" spc="0" normalizeH="0" baseline="0" noProof="0" dirty="0">
                <a:ln>
                  <a:noFill/>
                </a:ln>
                <a:solidFill>
                  <a:srgbClr val="F3F3F3">
                    <a:lumMod val="10000"/>
                  </a:srgbClr>
                </a:solidFill>
                <a:effectLst/>
                <a:uLnTx/>
                <a:uFillTx/>
                <a:latin typeface="IBM Plex Sans Medm"/>
                <a:sym typeface="IBM Plex Sans Medium"/>
              </a:rPr>
              <a:t>To define value &amp; pilot scope</a:t>
            </a:r>
            <a:endParaRPr kumimoji="0" lang="en-US" sz="1600" b="0" i="0" u="none" strike="noStrike" kern="1200" cap="none" spc="0" normalizeH="0" baseline="0" noProof="0" dirty="0">
              <a:ln>
                <a:noFill/>
              </a:ln>
              <a:solidFill>
                <a:srgbClr val="F3F3F3">
                  <a:lumMod val="10000"/>
                </a:srgbClr>
              </a:solidFill>
              <a:effectLst/>
              <a:uLnTx/>
              <a:uFillTx/>
              <a:latin typeface="IBM Plex Sans Medm"/>
              <a:sym typeface="IBM Plex Sans Medium"/>
            </a:endParaRPr>
          </a:p>
          <a:p>
            <a:pPr marL="0" marR="0" lvl="0" indent="0" algn="l" defTabSz="2438400" rtl="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endParaRPr>
          </a:p>
        </p:txBody>
      </p:sp>
      <p:sp>
        <p:nvSpPr>
          <p:cNvPr id="11" name="Text Placeholder 6">
            <a:extLst>
              <a:ext uri="{FF2B5EF4-FFF2-40B4-BE49-F238E27FC236}">
                <a16:creationId xmlns:a16="http://schemas.microsoft.com/office/drawing/2014/main" id="{01AAC93A-1AF6-5661-EBE4-0813F8D9DAC2}"/>
              </a:ext>
            </a:extLst>
          </p:cNvPr>
          <p:cNvSpPr txBox="1">
            <a:spLocks/>
          </p:cNvSpPr>
          <p:nvPr/>
        </p:nvSpPr>
        <p:spPr>
          <a:xfrm>
            <a:off x="9167318" y="873217"/>
            <a:ext cx="2877627" cy="670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t>Transition</a:t>
            </a:r>
            <a:br>
              <a:rPr kumimoji="0" lang="en-US" sz="16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br>
            <a:r>
              <a:rPr kumimoji="0" lang="en-US" sz="1400" b="0" i="0" u="none" strike="noStrike" kern="1200" cap="none" spc="0" normalizeH="0" baseline="0" noProof="0" dirty="0">
                <a:ln>
                  <a:noFill/>
                </a:ln>
                <a:solidFill>
                  <a:srgbClr val="F3F3F3">
                    <a:lumMod val="10000"/>
                  </a:srgbClr>
                </a:solidFill>
                <a:effectLst/>
                <a:uLnTx/>
                <a:uFillTx/>
                <a:latin typeface="IBM Plex Sans Medm"/>
                <a:ea typeface="+mj-ea"/>
                <a:cs typeface="+mj-cs"/>
                <a:sym typeface="IBM Plex Sans Medium"/>
              </a:rPr>
              <a:t>To plan for adoption</a:t>
            </a:r>
            <a:endParaRPr kumimoji="0" lang="en-US" sz="1600" b="0" i="0" u="none" strike="noStrike" kern="1200" cap="none" spc="0" normalizeH="0" baseline="0" noProof="0" dirty="0">
              <a:ln>
                <a:noFill/>
              </a:ln>
              <a:solidFill>
                <a:srgbClr val="F3F3F3">
                  <a:lumMod val="10000"/>
                </a:srgbClr>
              </a:solidFill>
              <a:effectLst/>
              <a:uLnTx/>
              <a:uFillTx/>
              <a:latin typeface="IBM Plex Sans Medm"/>
              <a:ea typeface="+mj-ea"/>
              <a:cs typeface="+mj-cs"/>
              <a:sym typeface="IBM Plex Sans Medium"/>
            </a:endParaRPr>
          </a:p>
          <a:p>
            <a:pPr marL="0" marR="0" lvl="0" indent="0" algn="l" defTabSz="2438400" rtl="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endParaRPr>
          </a:p>
        </p:txBody>
      </p:sp>
      <p:sp>
        <p:nvSpPr>
          <p:cNvPr id="2" name="Title 1">
            <a:extLst>
              <a:ext uri="{FF2B5EF4-FFF2-40B4-BE49-F238E27FC236}">
                <a16:creationId xmlns:a16="http://schemas.microsoft.com/office/drawing/2014/main" id="{EE5022D2-2471-48CB-8DB1-2A4DEFF363D3}"/>
              </a:ext>
            </a:extLst>
          </p:cNvPr>
          <p:cNvSpPr txBox="1">
            <a:spLocks/>
          </p:cNvSpPr>
          <p:nvPr/>
        </p:nvSpPr>
        <p:spPr>
          <a:xfrm>
            <a:off x="522129" y="265811"/>
            <a:ext cx="8864547" cy="852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err="1">
                <a:ln>
                  <a:noFill/>
                </a:ln>
                <a:solidFill>
                  <a:srgbClr val="000000"/>
                </a:solidFill>
                <a:effectLst/>
                <a:uLnTx/>
                <a:uFillTx/>
                <a:latin typeface="IBM Plex Sans SmBld" panose="020B0503050203000203" pitchFamily="34" charset="0"/>
                <a:ea typeface="+mj-ea"/>
                <a:cs typeface="+mj-cs"/>
                <a:sym typeface="IBM Plex Sans Light"/>
              </a:rPr>
              <a:t>watson</a:t>
            </a:r>
            <a:r>
              <a:rPr kumimoji="0" lang="en-US" sz="2600" b="1" i="0" u="none" strike="noStrike" kern="0" cap="none" spc="0" normalizeH="0" baseline="0" noProof="0" dirty="0" err="1">
                <a:ln>
                  <a:noFill/>
                </a:ln>
                <a:solidFill>
                  <a:srgbClr val="0F62FE">
                    <a:lumMod val="75000"/>
                  </a:srgbClr>
                </a:solidFill>
                <a:effectLst/>
                <a:uLnTx/>
                <a:uFillTx/>
                <a:latin typeface="IBM Plex Sans SmBld" panose="020B0503050203000203" pitchFamily="34" charset="0"/>
                <a:ea typeface="+mj-ea"/>
                <a:cs typeface="+mj-cs"/>
                <a:sym typeface="IBM Plex Sans Light"/>
              </a:rPr>
              <a:t>x</a:t>
            </a:r>
            <a:r>
              <a:rPr kumimoji="0" lang="en-US" sz="2600" b="1"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 </a:t>
            </a:r>
            <a:r>
              <a:rPr kumimoji="0" lang="en-US" sz="2600" b="1" i="0" u="none" strike="noStrike" kern="0" cap="none" spc="0" normalizeH="0" baseline="0" noProof="0" dirty="0">
                <a:ln>
                  <a:noFill/>
                </a:ln>
                <a:solidFill>
                  <a:schemeClr val="tx1"/>
                </a:solidFill>
                <a:effectLst/>
                <a:uLnTx/>
                <a:uFillTx/>
                <a:latin typeface="IBM Plex Sans Light" panose="020B0403050203000203" pitchFamily="34" charset="0"/>
                <a:ea typeface="+mj-ea"/>
                <a:cs typeface="+mj-cs"/>
                <a:sym typeface="IBM Plex Sans Light"/>
              </a:rPr>
              <a:t>Pilot Program – AI Governance Roadmap</a:t>
            </a:r>
            <a:endPar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16" name="TextBox 15">
            <a:extLst>
              <a:ext uri="{FF2B5EF4-FFF2-40B4-BE49-F238E27FC236}">
                <a16:creationId xmlns:a16="http://schemas.microsoft.com/office/drawing/2014/main" id="{9261D97E-C1D2-79DE-4C42-296E0FDFCDB7}"/>
              </a:ext>
            </a:extLst>
          </p:cNvPr>
          <p:cNvSpPr txBox="1"/>
          <p:nvPr/>
        </p:nvSpPr>
        <p:spPr>
          <a:xfrm>
            <a:off x="681813" y="2375734"/>
            <a:ext cx="3084718" cy="2000548"/>
          </a:xfrm>
          <a:prstGeom prst="rect">
            <a:avLst/>
          </a:prstGeom>
          <a:noFill/>
        </p:spPr>
        <p:txBody>
          <a:bodyPr wrap="square">
            <a:spAutoFit/>
          </a:bodyPr>
          <a:lstStyle/>
          <a:p>
            <a:pPr marL="171450" indent="-171450">
              <a:spcBef>
                <a:spcPts val="600"/>
              </a:spcBef>
              <a:buFont typeface="Arial" panose="020B0604020202020204" pitchFamily="34" charset="0"/>
              <a:buChar char="•"/>
              <a:defRPr sz="1200">
                <a:latin typeface="IBM Plex Sans Medm"/>
                <a:ea typeface="IBM Plex Sans Medm"/>
                <a:cs typeface="IBM Plex Sans Medm"/>
                <a:sym typeface="IBM Plex Sans Medium"/>
              </a:defRPr>
            </a:pPr>
            <a:r>
              <a:rPr lang="en-US" sz="1050" dirty="0">
                <a:solidFill>
                  <a:srgbClr val="F3F3F3">
                    <a:lumMod val="10000"/>
                  </a:srgbClr>
                </a:solidFill>
                <a:latin typeface="IBM Plex Sans" panose="020B0503050203000203" pitchFamily="34" charset="0"/>
                <a:sym typeface="IBM Plex Sans Medium"/>
              </a:rPr>
              <a:t>Users identified (C-suite + practitioners)</a:t>
            </a:r>
            <a:endPar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Use cases identified &amp; aligned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lang="en-US" sz="1050" dirty="0">
                <a:solidFill>
                  <a:srgbClr val="F3F3F3">
                    <a:lumMod val="10000"/>
                  </a:srgbClr>
                </a:solidFill>
                <a:latin typeface="IBM Plex Sans" panose="020B0503050203000203" pitchFamily="34" charset="0"/>
                <a:sym typeface="IBM Plex Sans Medium"/>
              </a:rPr>
              <a:t>Understanding of key risk factors and corporate AI principles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Data</a:t>
            </a:r>
            <a:r>
              <a:rPr lang="en-US" sz="1050" dirty="0">
                <a:solidFill>
                  <a:srgbClr val="F3F3F3">
                    <a:lumMod val="10000"/>
                  </a:srgbClr>
                </a:solidFill>
                <a:latin typeface="IBM Plex Sans" panose="020B0503050203000203" pitchFamily="34" charset="0"/>
                <a:sym typeface="IBM Plex Sans Medium"/>
              </a:rPr>
              <a:t>/</a:t>
            </a: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model(s)/prompt architecture understood</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Scope &amp; success criteria defined</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Develop and align on a pilot plan​</a:t>
            </a:r>
            <a:endParaRPr lang="en-US" sz="1050" dirty="0">
              <a:solidFill>
                <a:srgbClr val="F3F3F3">
                  <a:lumMod val="10000"/>
                </a:srgbClr>
              </a:solidFill>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endPar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24" name="TextBox 23">
            <a:extLst>
              <a:ext uri="{FF2B5EF4-FFF2-40B4-BE49-F238E27FC236}">
                <a16:creationId xmlns:a16="http://schemas.microsoft.com/office/drawing/2014/main" id="{A0886F65-54BD-72F9-238B-175BEF572E50}"/>
              </a:ext>
            </a:extLst>
          </p:cNvPr>
          <p:cNvSpPr txBox="1"/>
          <p:nvPr/>
        </p:nvSpPr>
        <p:spPr>
          <a:xfrm>
            <a:off x="681813" y="2048361"/>
            <a:ext cx="1028274"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Outcomes</a:t>
            </a:r>
          </a:p>
        </p:txBody>
      </p:sp>
      <p:sp>
        <p:nvSpPr>
          <p:cNvPr id="58" name="TextBox 57">
            <a:extLst>
              <a:ext uri="{FF2B5EF4-FFF2-40B4-BE49-F238E27FC236}">
                <a16:creationId xmlns:a16="http://schemas.microsoft.com/office/drawing/2014/main" id="{A91BF216-F663-F48A-CACD-EAA7DE2D5CA8}"/>
              </a:ext>
            </a:extLst>
          </p:cNvPr>
          <p:cNvSpPr txBox="1"/>
          <p:nvPr/>
        </p:nvSpPr>
        <p:spPr>
          <a:xfrm>
            <a:off x="681813" y="1661115"/>
            <a:ext cx="308471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r>
              <a:rPr kumimoji="0" lang="en-US" sz="1200" b="1" i="0" u="none" strike="noStrike" kern="1200" cap="none" spc="0" normalizeH="0" baseline="0" noProof="0" dirty="0">
                <a:ln>
                  <a:noFill/>
                </a:ln>
                <a:solidFill>
                  <a:srgbClr val="000000"/>
                </a:solidFill>
                <a:effectLst/>
                <a:uLnTx/>
                <a:uFillTx/>
                <a:latin typeface="IBM Plex Sans Light"/>
                <a:ea typeface="IBM Plex Sans" charset="0"/>
                <a:cs typeface="IBM Plex Sans" charset="0"/>
                <a:sym typeface="IBM Plex Sans Medium"/>
              </a:rPr>
              <a:t>2-8 Hours</a:t>
            </a:r>
          </a:p>
        </p:txBody>
      </p:sp>
      <p:sp>
        <p:nvSpPr>
          <p:cNvPr id="63" name="TextBox 62">
            <a:extLst>
              <a:ext uri="{FF2B5EF4-FFF2-40B4-BE49-F238E27FC236}">
                <a16:creationId xmlns:a16="http://schemas.microsoft.com/office/drawing/2014/main" id="{3984E38C-FAA0-68EA-F3C1-0FACD1C09F06}"/>
              </a:ext>
            </a:extLst>
          </p:cNvPr>
          <p:cNvSpPr txBox="1"/>
          <p:nvPr/>
        </p:nvSpPr>
        <p:spPr>
          <a:xfrm>
            <a:off x="4284790" y="2387295"/>
            <a:ext cx="4553108" cy="2562240"/>
          </a:xfrm>
          <a:prstGeom prst="rect">
            <a:avLst/>
          </a:prstGeom>
          <a:noFill/>
        </p:spPr>
        <p:txBody>
          <a:bodyPr wrap="square">
            <a:spAutoFit/>
          </a:bodyPr>
          <a:lstStyle/>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lang="en-US" sz="1050" dirty="0">
                <a:solidFill>
                  <a:srgbClr val="F3F3F3">
                    <a:lumMod val="10000"/>
                  </a:srgbClr>
                </a:solidFill>
                <a:latin typeface="IBM Plex Sans" panose="020B0503050203000203" pitchFamily="34" charset="0"/>
                <a:sym typeface="IBM Plex Sans Light"/>
              </a:rPr>
              <a:t>Watsonx.governance implementation for agreed case showcasing one or more of lifecycle management, risk management, regulatory compliance </a:t>
            </a: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lang="en-US" sz="1050" dirty="0">
                <a:solidFill>
                  <a:srgbClr val="F3F3F3">
                    <a:lumMod val="10000"/>
                  </a:srgbClr>
                </a:solidFill>
                <a:latin typeface="IBM Plex Sans" panose="020B0503050203000203" pitchFamily="34" charset="0"/>
                <a:sym typeface="IBM Plex Sans Light"/>
              </a:rPr>
              <a:t>Dashboards and tools configured for target users</a:t>
            </a: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IBM input to your business case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Proof point and lessons learned captured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Summary of the pilot project and video of the demo</a:t>
            </a: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lang="en-US" sz="1050" dirty="0">
                <a:solidFill>
                  <a:srgbClr val="F3F3F3">
                    <a:lumMod val="10000"/>
                  </a:srgbClr>
                </a:solidFill>
                <a:latin typeface="IBM Plex Sans" panose="020B0503050203000203" pitchFamily="34" charset="0"/>
                <a:sym typeface="IBM Plex Sans Light"/>
              </a:rPr>
              <a:t>Education and increased awareness of AI Governance best practices and automation options</a:t>
            </a: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lang="en-US" sz="1050" i="1" dirty="0">
                <a:latin typeface="IBM Plex Sans" panose="020B0503050203000203" pitchFamily="34" charset="0"/>
                <a:sym typeface="IBM Plex Sans Light"/>
              </a:rPr>
              <a:t>(IBM Consulting) </a:t>
            </a:r>
            <a:r>
              <a:rPr lang="en-US" sz="1050" dirty="0">
                <a:latin typeface="IBM Plex Sans" panose="020B0503050203000203" pitchFamily="34" charset="0"/>
                <a:sym typeface="IBM Plex Sans Light"/>
              </a:rPr>
              <a:t>Diagnostic AI Governance Maturity Assessment Report </a:t>
            </a:r>
            <a:r>
              <a:rPr kumimoji="0" lang="en-US" sz="1050" i="0" u="none" strike="noStrike" kern="1200" cap="none" spc="0" normalizeH="0" baseline="0" noProof="0" dirty="0">
                <a:ln>
                  <a:noFill/>
                </a:ln>
                <a:effectLst/>
                <a:uLnTx/>
                <a:uFillTx/>
                <a:latin typeface="IBM Plex Sans" panose="020B0503050203000203" pitchFamily="34" charset="0"/>
                <a:sym typeface="IBM Plex Sans Medium"/>
              </a:rPr>
              <a:t>&amp; Actionable Roadmap</a:t>
            </a:r>
            <a:r>
              <a:rPr lang="en-US" sz="1050" dirty="0">
                <a:latin typeface="IBM Plex Sans" panose="020B0503050203000203" pitchFamily="34" charset="0"/>
                <a:sym typeface="IBM Plex Sans Medium"/>
              </a:rPr>
              <a:t>, Cybersecurity</a:t>
            </a:r>
            <a:endParaRPr kumimoji="0" lang="en-US" sz="1050" i="0" u="none" strike="noStrike" kern="1200" cap="none" spc="0" normalizeH="0" baseline="0" noProof="0" dirty="0">
              <a:ln>
                <a:noFill/>
              </a:ln>
              <a:effectLst/>
              <a:uLnTx/>
              <a:uFillTx/>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endPar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endPar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65" name="TextBox 64">
            <a:extLst>
              <a:ext uri="{FF2B5EF4-FFF2-40B4-BE49-F238E27FC236}">
                <a16:creationId xmlns:a16="http://schemas.microsoft.com/office/drawing/2014/main" id="{CA02EA12-7C75-AFCD-AF0A-5EB03D5F24C7}"/>
              </a:ext>
            </a:extLst>
          </p:cNvPr>
          <p:cNvSpPr txBox="1"/>
          <p:nvPr/>
        </p:nvSpPr>
        <p:spPr>
          <a:xfrm>
            <a:off x="4284790" y="2059135"/>
            <a:ext cx="1028274"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Outcomes</a:t>
            </a:r>
          </a:p>
        </p:txBody>
      </p:sp>
      <p:sp>
        <p:nvSpPr>
          <p:cNvPr id="68" name="TextBox 67">
            <a:extLst>
              <a:ext uri="{FF2B5EF4-FFF2-40B4-BE49-F238E27FC236}">
                <a16:creationId xmlns:a16="http://schemas.microsoft.com/office/drawing/2014/main" id="{16B0FE5E-3402-EEBA-1A20-4A5FCFA5F1C3}"/>
              </a:ext>
            </a:extLst>
          </p:cNvPr>
          <p:cNvSpPr txBox="1"/>
          <p:nvPr/>
        </p:nvSpPr>
        <p:spPr>
          <a:xfrm>
            <a:off x="4284790" y="1661115"/>
            <a:ext cx="308471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r>
              <a:rPr kumimoji="0" lang="en-US" sz="1200" b="1" i="0" u="none" strike="noStrike" kern="1200" cap="none" spc="0" normalizeH="0" baseline="0" noProof="0" dirty="0">
                <a:ln>
                  <a:noFill/>
                </a:ln>
                <a:effectLst/>
                <a:uLnTx/>
                <a:uFillTx/>
                <a:latin typeface="IBM Plex Sans Light"/>
                <a:ea typeface="IBM Plex Sans" charset="0"/>
                <a:cs typeface="IBM Plex Sans" charset="0"/>
                <a:sym typeface="IBM Plex Sans Medium"/>
              </a:rPr>
              <a:t>2 to 4 weeks</a:t>
            </a:r>
          </a:p>
        </p:txBody>
      </p:sp>
      <p:sp>
        <p:nvSpPr>
          <p:cNvPr id="72" name="TextBox 71">
            <a:extLst>
              <a:ext uri="{FF2B5EF4-FFF2-40B4-BE49-F238E27FC236}">
                <a16:creationId xmlns:a16="http://schemas.microsoft.com/office/drawing/2014/main" id="{D0B90689-34A1-635E-BEA4-812DD2AEE7A4}"/>
              </a:ext>
            </a:extLst>
          </p:cNvPr>
          <p:cNvSpPr txBox="1"/>
          <p:nvPr/>
        </p:nvSpPr>
        <p:spPr>
          <a:xfrm>
            <a:off x="9167318" y="2486717"/>
            <a:ext cx="2957006" cy="1700466"/>
          </a:xfrm>
          <a:prstGeom prst="rect">
            <a:avLst/>
          </a:prstGeom>
          <a:noFill/>
        </p:spPr>
        <p:txBody>
          <a:bodyPr wrap="square">
            <a:spAutoFit/>
          </a:bodyPr>
          <a:lstStyle/>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Steps to expand and take the pilot into </a:t>
            </a:r>
            <a:r>
              <a:rPr lang="en-US" sz="1050" dirty="0">
                <a:solidFill>
                  <a:srgbClr val="F3F3F3">
                    <a:lumMod val="10000"/>
                  </a:srgbClr>
                </a:solidFill>
                <a:latin typeface="IBM Plex Sans" panose="020B0503050203000203" pitchFamily="34" charset="0"/>
                <a:sym typeface="IBM Plex Sans Medium"/>
              </a:rPr>
              <a:t>p</a:t>
            </a:r>
            <a:r>
              <a:rPr kumimoji="0" lang="en-US" sz="1050" b="0" i="0" u="none" strike="noStrike" kern="1200" cap="none" spc="0" normalizeH="0" baseline="0" noProof="0" dirty="0" err="1">
                <a:ln>
                  <a:noFill/>
                </a:ln>
                <a:solidFill>
                  <a:srgbClr val="F3F3F3">
                    <a:lumMod val="10000"/>
                  </a:srgbClr>
                </a:solidFill>
                <a:effectLst/>
                <a:uLnTx/>
                <a:uFillTx/>
                <a:latin typeface="IBM Plex Sans" panose="020B0503050203000203" pitchFamily="34" charset="0"/>
                <a:sym typeface="IBM Plex Sans Medium"/>
              </a:rPr>
              <a:t>roduction</a:t>
            </a: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 </a:t>
            </a: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lang="en-US" sz="1050" i="1" dirty="0">
                <a:latin typeface="IBM Plex Sans" panose="020B0503050203000203" pitchFamily="34" charset="0"/>
                <a:sym typeface="IBM Plex Sans Medium"/>
              </a:rPr>
              <a:t>(IBM Consulting) </a:t>
            </a:r>
            <a:r>
              <a:rPr lang="en-US" sz="1050" dirty="0">
                <a:latin typeface="IBM Plex Sans" panose="020B0503050203000203" pitchFamily="34" charset="0"/>
                <a:sym typeface="IBM Plex Sans Medium"/>
              </a:rPr>
              <a:t>Recommendations for developing a holistic AI governance strategy</a:t>
            </a:r>
            <a:endParaRPr kumimoji="0" lang="en-US" sz="1050" i="0" u="none" strike="noStrike" kern="1200" cap="none" spc="0" normalizeH="0" baseline="0" noProof="0" dirty="0">
              <a:ln>
                <a:noFill/>
              </a:ln>
              <a:effectLst/>
              <a:uLnTx/>
              <a:uFillTx/>
              <a:latin typeface="IBM Plex Sans" panose="020B0503050203000203" pitchFamily="34" charset="0"/>
              <a:sym typeface="IBM Plex Sans Medium"/>
            </a:endParaRP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prstClr val="black"/>
                </a:solidFill>
                <a:effectLst/>
                <a:uLnTx/>
                <a:uFillTx/>
                <a:latin typeface="IBM Plex Sans" panose="020B0503050203000203" pitchFamily="34" charset="0"/>
                <a:sym typeface="IBM Plex Sans Medium"/>
              </a:rPr>
              <a:t>Knowledge transferred to your teams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prstClr val="black"/>
                </a:solidFill>
                <a:effectLst/>
                <a:uLnTx/>
                <a:uFillTx/>
                <a:latin typeface="IBM Plex Sans" panose="020B0503050203000203" pitchFamily="34" charset="0"/>
                <a:sym typeface="IBM Plex Sans Medium"/>
              </a:rPr>
              <a:t>Proposal from IBM to meet services needs for responsibly curated generative AI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Identification of additional use cases</a:t>
            </a:r>
          </a:p>
        </p:txBody>
      </p:sp>
      <p:sp>
        <p:nvSpPr>
          <p:cNvPr id="74" name="TextBox 73">
            <a:extLst>
              <a:ext uri="{FF2B5EF4-FFF2-40B4-BE49-F238E27FC236}">
                <a16:creationId xmlns:a16="http://schemas.microsoft.com/office/drawing/2014/main" id="{3FF3F0F9-F2C5-0904-707E-39B2B8D47870}"/>
              </a:ext>
            </a:extLst>
          </p:cNvPr>
          <p:cNvSpPr txBox="1"/>
          <p:nvPr/>
        </p:nvSpPr>
        <p:spPr>
          <a:xfrm>
            <a:off x="9167318" y="2062003"/>
            <a:ext cx="1028274"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Outcomes</a:t>
            </a:r>
          </a:p>
        </p:txBody>
      </p:sp>
      <p:sp>
        <p:nvSpPr>
          <p:cNvPr id="4" name="TextBox 3">
            <a:extLst>
              <a:ext uri="{FF2B5EF4-FFF2-40B4-BE49-F238E27FC236}">
                <a16:creationId xmlns:a16="http://schemas.microsoft.com/office/drawing/2014/main" id="{BCD33FB3-6867-908C-039F-9BADF8262848}"/>
              </a:ext>
            </a:extLst>
          </p:cNvPr>
          <p:cNvSpPr txBox="1"/>
          <p:nvPr/>
        </p:nvSpPr>
        <p:spPr>
          <a:xfrm>
            <a:off x="681812" y="4655115"/>
            <a:ext cx="3189617" cy="1846659"/>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Design Thinking Interactive Workshop(s) covering:</a:t>
            </a: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Use Case Alignment</a:t>
            </a: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Solution Discovery </a:t>
            </a: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Pilot Scoping</a:t>
            </a:r>
            <a:endParaRPr lang="en-US" sz="1050" dirty="0">
              <a:solidFill>
                <a:srgbClr val="F3F3F3">
                  <a:lumMod val="10000"/>
                </a:srgbClr>
              </a:solidFill>
              <a:latin typeface="IBM Plex Sans" panose="020B0503050203000203" pitchFamily="34" charset="0"/>
              <a:sym typeface="IBM Plex Sans Medium"/>
            </a:endParaRP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i="0" u="none" strike="noStrike" kern="1200" cap="none" spc="0" normalizeH="0" baseline="0" noProof="0" dirty="0">
                <a:ln>
                  <a:noFill/>
                </a:ln>
                <a:effectLst/>
                <a:uLnTx/>
                <a:uFillTx/>
                <a:latin typeface="IBM Plex Sans" panose="020B0503050203000203" pitchFamily="34" charset="0"/>
                <a:sym typeface="IBM Plex Sans Medium"/>
              </a:rPr>
              <a:t>Layers of Effect</a:t>
            </a: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lang="en-US" sz="1050" dirty="0">
                <a:latin typeface="IBM Plex Sans" panose="020B0503050203000203" pitchFamily="34" charset="0"/>
                <a:sym typeface="IBM Plex Sans Medium"/>
              </a:rPr>
              <a:t>AI Governance</a:t>
            </a:r>
            <a:endParaRPr kumimoji="0" lang="en-US" sz="1050" i="0" u="none" strike="noStrike" kern="1200" cap="none" spc="0" normalizeH="0" baseline="0" noProof="0" dirty="0">
              <a:ln>
                <a:noFill/>
              </a:ln>
              <a:effectLst/>
              <a:uLnTx/>
              <a:uFillTx/>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Trustworthy AI for Leaders </a:t>
            </a:r>
            <a:r>
              <a:rPr lang="en-US" sz="1050" dirty="0">
                <a:solidFill>
                  <a:srgbClr val="F3F3F3">
                    <a:lumMod val="10000"/>
                  </a:srgbClr>
                </a:solidFill>
                <a:latin typeface="IBM Plex Sans" panose="020B0503050203000203" pitchFamily="34" charset="0"/>
                <a:sym typeface="IBM Plex Sans Medium"/>
              </a:rPr>
              <a:t>class</a:t>
            </a:r>
          </a:p>
        </p:txBody>
      </p:sp>
      <p:sp>
        <p:nvSpPr>
          <p:cNvPr id="5" name="TextBox 4">
            <a:extLst>
              <a:ext uri="{FF2B5EF4-FFF2-40B4-BE49-F238E27FC236}">
                <a16:creationId xmlns:a16="http://schemas.microsoft.com/office/drawing/2014/main" id="{268AE07F-815D-1DC8-9055-C34B5F4A1C18}"/>
              </a:ext>
            </a:extLst>
          </p:cNvPr>
          <p:cNvSpPr txBox="1"/>
          <p:nvPr/>
        </p:nvSpPr>
        <p:spPr>
          <a:xfrm>
            <a:off x="681813" y="4340764"/>
            <a:ext cx="1962153"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Approach / Activities </a:t>
            </a:r>
          </a:p>
        </p:txBody>
      </p:sp>
      <p:cxnSp>
        <p:nvCxnSpPr>
          <p:cNvPr id="6" name="Straight Connector 5" descr="Vertical column divider line">
            <a:extLst>
              <a:ext uri="{FF2B5EF4-FFF2-40B4-BE49-F238E27FC236}">
                <a16:creationId xmlns:a16="http://schemas.microsoft.com/office/drawing/2014/main" id="{5A64C94B-5F2A-9AFA-5A27-810551EDECB7}"/>
              </a:ext>
            </a:extLst>
          </p:cNvPr>
          <p:cNvCxnSpPr>
            <a:cxnSpLocks/>
          </p:cNvCxnSpPr>
          <p:nvPr/>
        </p:nvCxnSpPr>
        <p:spPr bwMode="auto">
          <a:xfrm>
            <a:off x="3871445" y="873217"/>
            <a:ext cx="0" cy="54845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descr="Vertical column divider line">
            <a:extLst>
              <a:ext uri="{FF2B5EF4-FFF2-40B4-BE49-F238E27FC236}">
                <a16:creationId xmlns:a16="http://schemas.microsoft.com/office/drawing/2014/main" id="{363739F2-3B8B-225D-7118-BB0F274F411C}"/>
              </a:ext>
            </a:extLst>
          </p:cNvPr>
          <p:cNvCxnSpPr>
            <a:cxnSpLocks/>
          </p:cNvCxnSpPr>
          <p:nvPr/>
        </p:nvCxnSpPr>
        <p:spPr bwMode="auto">
          <a:xfrm>
            <a:off x="9013876" y="873217"/>
            <a:ext cx="0" cy="54845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2AA8D94-CEAD-28DD-A3CD-9DBA3AF9B8DF}"/>
              </a:ext>
            </a:extLst>
          </p:cNvPr>
          <p:cNvSpPr txBox="1"/>
          <p:nvPr/>
        </p:nvSpPr>
        <p:spPr>
          <a:xfrm>
            <a:off x="4284790" y="4859369"/>
            <a:ext cx="4626485" cy="2239074"/>
          </a:xfrm>
          <a:prstGeom prst="rect">
            <a:avLst/>
          </a:prstGeom>
          <a:noFill/>
        </p:spPr>
        <p:txBody>
          <a:bodyPr wrap="square">
            <a:spAutoFit/>
          </a:bodyPr>
          <a:lstStyle/>
          <a:p>
            <a:pPr marL="171450" indent="-171450">
              <a:spcBef>
                <a:spcPts val="600"/>
              </a:spcBef>
              <a:buFont typeface="Arial" panose="020B0604020202020204" pitchFamily="34" charset="0"/>
              <a:buChar char="•"/>
              <a:defRPr sz="1200">
                <a:latin typeface="IBM Plex Sans Medm"/>
                <a:ea typeface="IBM Plex Sans Medm"/>
                <a:cs typeface="IBM Plex Sans Medm"/>
                <a:sym typeface="IBM Plex Sans Medium"/>
              </a:defRPr>
            </a:pPr>
            <a:r>
              <a:rPr kumimoji="0" lang="en-US" sz="1050" i="1" u="none" strike="noStrike" kern="1200" cap="none" spc="0" normalizeH="0" baseline="0" noProof="0" dirty="0">
                <a:ln>
                  <a:noFill/>
                </a:ln>
                <a:effectLst/>
                <a:uLnTx/>
                <a:uFillTx/>
                <a:latin typeface="IBM Plex Sans" panose="020B0503050203000203" pitchFamily="34" charset="0"/>
                <a:sym typeface="IBM Plex Sans Medium"/>
              </a:rPr>
              <a:t>(IBM Consulting) </a:t>
            </a:r>
            <a:r>
              <a:rPr kumimoji="0" lang="en-US" sz="1050" i="0" u="none" strike="noStrike" kern="1200" cap="none" spc="0" normalizeH="0" baseline="0" noProof="0" dirty="0">
                <a:ln>
                  <a:noFill/>
                </a:ln>
                <a:effectLst/>
                <a:uLnTx/>
                <a:uFillTx/>
                <a:latin typeface="IBM Plex Sans" panose="020B0503050203000203" pitchFamily="34" charset="0"/>
                <a:sym typeface="IBM Plex Sans Medium"/>
              </a:rPr>
              <a:t>Diagnostic AI Governance Maturity Assessment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Setup dev and runtime environment(s)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Identify, source, and prepare data</a:t>
            </a:r>
            <a:r>
              <a:rPr lang="en-US" sz="1050" dirty="0">
                <a:solidFill>
                  <a:srgbClr val="F3F3F3">
                    <a:lumMod val="10000"/>
                  </a:srgbClr>
                </a:solidFill>
                <a:latin typeface="IBM Plex Sans" panose="020B0503050203000203" pitchFamily="34" charset="0"/>
                <a:sym typeface="IBM Plex Sans Medium"/>
              </a:rPr>
              <a:t>, models, and prompts</a:t>
            </a:r>
            <a:endPar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Configure model/prompt lifecycle risk </a:t>
            </a: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parameters</a:t>
            </a: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 relevant to regulations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lang="en-US" sz="1050" dirty="0">
                <a:solidFill>
                  <a:srgbClr val="F3F3F3">
                    <a:lumMod val="10000"/>
                  </a:srgbClr>
                </a:solidFill>
                <a:latin typeface="IBM Plex Sans" panose="020B0503050203000203" pitchFamily="34" charset="0"/>
                <a:sym typeface="IBM Plex Sans Medium"/>
              </a:rPr>
              <a:t>Configure approval workflows, if needed, for model lifecycle governance</a:t>
            </a:r>
            <a:endPar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Execute regular playbacks with sponsors &amp; stakeholders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endPar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endParaRPr kumimoji="0" lang="en-US" sz="10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19" name="TextBox 18">
            <a:extLst>
              <a:ext uri="{FF2B5EF4-FFF2-40B4-BE49-F238E27FC236}">
                <a16:creationId xmlns:a16="http://schemas.microsoft.com/office/drawing/2014/main" id="{DAD2CCEB-9FED-578F-C5DE-F9D0A87D2128}"/>
              </a:ext>
            </a:extLst>
          </p:cNvPr>
          <p:cNvSpPr txBox="1"/>
          <p:nvPr/>
        </p:nvSpPr>
        <p:spPr>
          <a:xfrm>
            <a:off x="4403632" y="4565307"/>
            <a:ext cx="1962153"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Approach / Activities </a:t>
            </a:r>
          </a:p>
        </p:txBody>
      </p:sp>
      <p:sp>
        <p:nvSpPr>
          <p:cNvPr id="20" name="TextBox 19">
            <a:extLst>
              <a:ext uri="{FF2B5EF4-FFF2-40B4-BE49-F238E27FC236}">
                <a16:creationId xmlns:a16="http://schemas.microsoft.com/office/drawing/2014/main" id="{3AEE4755-39FF-A9AA-B882-358489EABFD0}"/>
              </a:ext>
            </a:extLst>
          </p:cNvPr>
          <p:cNvSpPr txBox="1"/>
          <p:nvPr/>
        </p:nvSpPr>
        <p:spPr>
          <a:xfrm>
            <a:off x="9167318" y="4766769"/>
            <a:ext cx="3024682" cy="1131079"/>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Knowledge transfer sessions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Actionable Roadmap &amp; planning workshop(s)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endPar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endParaRPr kumimoji="0" lang="en-US" sz="105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23" name="TextBox 22">
            <a:extLst>
              <a:ext uri="{FF2B5EF4-FFF2-40B4-BE49-F238E27FC236}">
                <a16:creationId xmlns:a16="http://schemas.microsoft.com/office/drawing/2014/main" id="{65F3D75A-CD57-77E1-4C14-DF90815CE2C6}"/>
              </a:ext>
            </a:extLst>
          </p:cNvPr>
          <p:cNvSpPr txBox="1"/>
          <p:nvPr/>
        </p:nvSpPr>
        <p:spPr>
          <a:xfrm>
            <a:off x="9167318" y="4472707"/>
            <a:ext cx="1962153"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Approach / Activities </a:t>
            </a:r>
          </a:p>
        </p:txBody>
      </p:sp>
    </p:spTree>
    <p:extLst>
      <p:ext uri="{BB962C8B-B14F-4D97-AF65-F5344CB8AC3E}">
        <p14:creationId xmlns:p14="http://schemas.microsoft.com/office/powerpoint/2010/main" val="115977997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A7D5C7-96F2-4D83-A095-6655FE9F9417}"/>
            </a:ext>
          </a:extLst>
        </p:cNvPr>
        <p:cNvGrpSpPr/>
        <p:nvPr/>
      </p:nvGrpSpPr>
      <p:grpSpPr>
        <a:xfrm>
          <a:off x="0" y="0"/>
          <a:ext cx="0" cy="0"/>
          <a:chOff x="0" y="0"/>
          <a:chExt cx="0" cy="0"/>
        </a:xfrm>
      </p:grpSpPr>
      <p:sp>
        <p:nvSpPr>
          <p:cNvPr id="9" name="Text Placeholder 4">
            <a:extLst>
              <a:ext uri="{FF2B5EF4-FFF2-40B4-BE49-F238E27FC236}">
                <a16:creationId xmlns:a16="http://schemas.microsoft.com/office/drawing/2014/main" id="{DBA6E723-A061-6F74-792F-657494D5BF62}"/>
              </a:ext>
            </a:extLst>
          </p:cNvPr>
          <p:cNvSpPr txBox="1">
            <a:spLocks/>
          </p:cNvSpPr>
          <p:nvPr/>
        </p:nvSpPr>
        <p:spPr>
          <a:xfrm>
            <a:off x="4162870" y="873217"/>
            <a:ext cx="3749525" cy="670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t>Pilot Build</a:t>
            </a:r>
          </a:p>
          <a:p>
            <a:pPr marL="0" marR="0" lvl="0" indent="0" algn="l" defTabSz="914400" rtl="0" eaLnBrk="1" fontAlgn="auto" latinLnBrk="0" hangingPunct="1">
              <a:lnSpc>
                <a:spcPct val="100000"/>
              </a:lnSpc>
              <a:spcBef>
                <a:spcPts val="0"/>
              </a:spcBef>
              <a:spcAft>
                <a:spcPts val="0"/>
              </a:spcAft>
              <a:buClrTx/>
              <a:buSzTx/>
              <a:buFontTx/>
              <a:buNone/>
              <a:tabLst/>
              <a:defRPr sz="1200">
                <a:latin typeface="IBM Plex Sans Medm"/>
                <a:ea typeface="IBM Plex Sans Medm"/>
                <a:cs typeface="IBM Plex Sans Medm"/>
                <a:sym typeface="IBM Plex Sans Medium"/>
              </a:defRPr>
            </a:pPr>
            <a:r>
              <a:rPr kumimoji="0" lang="en-US" sz="1400" b="0" i="0" u="none" strike="noStrike" kern="1200" cap="none" spc="0" normalizeH="0" baseline="0" noProof="0" dirty="0">
                <a:ln>
                  <a:noFill/>
                </a:ln>
                <a:solidFill>
                  <a:srgbClr val="F3F3F3">
                    <a:lumMod val="10000"/>
                  </a:srgbClr>
                </a:solidFill>
                <a:effectLst/>
                <a:uLnTx/>
                <a:uFillTx/>
                <a:latin typeface="IBM Plex Sans Medm"/>
                <a:sym typeface="IBM Plex Sans Medium"/>
              </a:rPr>
              <a:t>To earn trust by operationalizing governance  principles in the solution</a:t>
            </a:r>
          </a:p>
          <a:p>
            <a:pPr marL="0" marR="0" lvl="0" indent="0" algn="l" defTabSz="2438400" rtl="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endParaRPr>
          </a:p>
        </p:txBody>
      </p:sp>
      <p:sp>
        <p:nvSpPr>
          <p:cNvPr id="10" name="Text Placeholder 5">
            <a:extLst>
              <a:ext uri="{FF2B5EF4-FFF2-40B4-BE49-F238E27FC236}">
                <a16:creationId xmlns:a16="http://schemas.microsoft.com/office/drawing/2014/main" id="{3914FADC-A295-A87E-DAAE-BC4FF68D0A42}"/>
              </a:ext>
            </a:extLst>
          </p:cNvPr>
          <p:cNvSpPr txBox="1">
            <a:spLocks/>
          </p:cNvSpPr>
          <p:nvPr/>
        </p:nvSpPr>
        <p:spPr>
          <a:xfrm>
            <a:off x="681813" y="873217"/>
            <a:ext cx="2877630" cy="1626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IBM Plex Sans Medm"/>
                <a:ea typeface="IBM Plex Sans Medm"/>
                <a:cs typeface="IBM Plex Sans Medm"/>
                <a:sym typeface="IBM Plex Sans Medium"/>
              </a:defRPr>
            </a:pPr>
            <a:r>
              <a:rPr kumimoji="0" lang="en-US" sz="18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t>Solution Workshop(s)</a:t>
            </a:r>
            <a:br>
              <a:rPr kumimoji="0" lang="en-US" sz="18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br>
            <a:r>
              <a:rPr kumimoji="0" lang="en-US" sz="1400" b="0" i="0" u="none" strike="noStrike" kern="1200" cap="none" spc="0" normalizeH="0" baseline="0" noProof="0" dirty="0">
                <a:ln>
                  <a:noFill/>
                </a:ln>
                <a:solidFill>
                  <a:srgbClr val="F3F3F3">
                    <a:lumMod val="10000"/>
                  </a:srgbClr>
                </a:solidFill>
                <a:effectLst/>
                <a:uLnTx/>
                <a:uFillTx/>
                <a:latin typeface="IBM Plex Sans Medm"/>
                <a:sym typeface="IBM Plex Sans Medium"/>
              </a:rPr>
              <a:t>To define value &amp; pilot scope</a:t>
            </a:r>
            <a:endParaRPr kumimoji="0" lang="en-US" sz="1600" b="0" i="0" u="none" strike="noStrike" kern="1200" cap="none" spc="0" normalizeH="0" baseline="0" noProof="0" dirty="0">
              <a:ln>
                <a:noFill/>
              </a:ln>
              <a:solidFill>
                <a:srgbClr val="F3F3F3">
                  <a:lumMod val="10000"/>
                </a:srgbClr>
              </a:solidFill>
              <a:effectLst/>
              <a:uLnTx/>
              <a:uFillTx/>
              <a:latin typeface="IBM Plex Sans Medm"/>
              <a:sym typeface="IBM Plex Sans Medium"/>
            </a:endParaRPr>
          </a:p>
          <a:p>
            <a:pPr marL="0" marR="0" lvl="0" indent="0" algn="l" defTabSz="2438400" rtl="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endParaRPr>
          </a:p>
        </p:txBody>
      </p:sp>
      <p:sp>
        <p:nvSpPr>
          <p:cNvPr id="11" name="Text Placeholder 6">
            <a:extLst>
              <a:ext uri="{FF2B5EF4-FFF2-40B4-BE49-F238E27FC236}">
                <a16:creationId xmlns:a16="http://schemas.microsoft.com/office/drawing/2014/main" id="{1831FE13-CF41-7BE7-F979-6594FB99600B}"/>
              </a:ext>
            </a:extLst>
          </p:cNvPr>
          <p:cNvSpPr txBox="1">
            <a:spLocks/>
          </p:cNvSpPr>
          <p:nvPr/>
        </p:nvSpPr>
        <p:spPr>
          <a:xfrm>
            <a:off x="9008822" y="873217"/>
            <a:ext cx="2877627" cy="670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t>Transition</a:t>
            </a:r>
            <a:br>
              <a:rPr kumimoji="0" lang="en-US" sz="16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rPr>
            </a:br>
            <a:r>
              <a:rPr kumimoji="0" lang="en-US" sz="1400" b="0" i="0" u="none" strike="noStrike" kern="1200" cap="none" spc="0" normalizeH="0" baseline="0" noProof="0" dirty="0">
                <a:ln>
                  <a:noFill/>
                </a:ln>
                <a:solidFill>
                  <a:srgbClr val="F3F3F3">
                    <a:lumMod val="10000"/>
                  </a:srgbClr>
                </a:solidFill>
                <a:effectLst/>
                <a:uLnTx/>
                <a:uFillTx/>
                <a:latin typeface="IBM Plex Sans Medm"/>
                <a:ea typeface="+mj-ea"/>
                <a:cs typeface="+mj-cs"/>
                <a:sym typeface="IBM Plex Sans Medium"/>
              </a:rPr>
              <a:t>To plan for adoption</a:t>
            </a:r>
            <a:endParaRPr kumimoji="0" lang="en-US" sz="1600" b="0" i="0" u="none" strike="noStrike" kern="1200" cap="none" spc="0" normalizeH="0" baseline="0" noProof="0" dirty="0">
              <a:ln>
                <a:noFill/>
              </a:ln>
              <a:solidFill>
                <a:srgbClr val="F3F3F3">
                  <a:lumMod val="10000"/>
                </a:srgbClr>
              </a:solidFill>
              <a:effectLst/>
              <a:uLnTx/>
              <a:uFillTx/>
              <a:latin typeface="IBM Plex Sans Medm"/>
              <a:ea typeface="+mj-ea"/>
              <a:cs typeface="+mj-cs"/>
              <a:sym typeface="IBM Plex Sans Medium"/>
            </a:endParaRPr>
          </a:p>
          <a:p>
            <a:pPr marL="0" marR="0" lvl="0" indent="0" algn="l" defTabSz="2438400" rtl="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dirty="0">
              <a:ln>
                <a:noFill/>
              </a:ln>
              <a:solidFill>
                <a:srgbClr val="0F62FE"/>
              </a:solidFill>
              <a:effectLst/>
              <a:uLnTx/>
              <a:uFillTx/>
              <a:latin typeface="IBM Plex Sans Medm" panose="020B0503050203000203" pitchFamily="34" charset="0"/>
              <a:ea typeface="+mj-ea"/>
              <a:cs typeface="+mj-cs"/>
              <a:sym typeface="IBM Plex Sans Light"/>
            </a:endParaRPr>
          </a:p>
        </p:txBody>
      </p:sp>
      <p:sp>
        <p:nvSpPr>
          <p:cNvPr id="2" name="Title 1">
            <a:extLst>
              <a:ext uri="{FF2B5EF4-FFF2-40B4-BE49-F238E27FC236}">
                <a16:creationId xmlns:a16="http://schemas.microsoft.com/office/drawing/2014/main" id="{5D14418B-A5D7-4E81-4914-4BD98BFA4D59}"/>
              </a:ext>
            </a:extLst>
          </p:cNvPr>
          <p:cNvSpPr txBox="1">
            <a:spLocks/>
          </p:cNvSpPr>
          <p:nvPr/>
        </p:nvSpPr>
        <p:spPr>
          <a:xfrm>
            <a:off x="522129" y="265811"/>
            <a:ext cx="9972996" cy="852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err="1">
                <a:ln>
                  <a:noFill/>
                </a:ln>
                <a:solidFill>
                  <a:srgbClr val="000000"/>
                </a:solidFill>
                <a:effectLst/>
                <a:uLnTx/>
                <a:uFillTx/>
                <a:latin typeface="IBM Plex Sans SmBld" panose="020B0503050203000203" pitchFamily="34" charset="0"/>
                <a:ea typeface="+mj-ea"/>
                <a:cs typeface="+mj-cs"/>
                <a:sym typeface="IBM Plex Sans Light"/>
              </a:rPr>
              <a:t>watson</a:t>
            </a:r>
            <a:r>
              <a:rPr kumimoji="0" lang="en-US" sz="2600" b="1" i="0" u="none" strike="noStrike" kern="0" cap="none" spc="0" normalizeH="0" baseline="0" noProof="0" dirty="0" err="1">
                <a:ln>
                  <a:noFill/>
                </a:ln>
                <a:solidFill>
                  <a:srgbClr val="0F62FE">
                    <a:lumMod val="75000"/>
                  </a:srgbClr>
                </a:solidFill>
                <a:effectLst/>
                <a:uLnTx/>
                <a:uFillTx/>
                <a:latin typeface="IBM Plex Sans SmBld" panose="020B0503050203000203" pitchFamily="34" charset="0"/>
                <a:ea typeface="+mj-ea"/>
                <a:cs typeface="+mj-cs"/>
                <a:sym typeface="IBM Plex Sans Light"/>
              </a:rPr>
              <a:t>x</a:t>
            </a:r>
            <a:r>
              <a:rPr kumimoji="0" lang="en-US" sz="2600" b="1"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 </a:t>
            </a:r>
            <a:r>
              <a:rPr kumimoji="0" lang="en-US" sz="2600" b="1" i="0" u="none" strike="noStrike" kern="0" cap="none" spc="0" normalizeH="0" baseline="0" noProof="0" dirty="0">
                <a:ln>
                  <a:noFill/>
                </a:ln>
                <a:solidFill>
                  <a:schemeClr val="tx1"/>
                </a:solidFill>
                <a:effectLst/>
                <a:uLnTx/>
                <a:uFillTx/>
                <a:latin typeface="IBM Plex Sans Light" panose="020B0403050203000203" pitchFamily="34" charset="0"/>
                <a:ea typeface="+mj-ea"/>
                <a:cs typeface="+mj-cs"/>
                <a:sym typeface="IBM Plex Sans Light"/>
              </a:rPr>
              <a:t>Pilot Program – AI Governance Roadmap</a:t>
            </a:r>
            <a:endParaRPr kumimoji="0" lang="en-US" sz="2400" b="0" i="0" u="none" strike="noStrike" kern="0" cap="none" spc="0" normalizeH="0" baseline="0" noProof="0" dirty="0">
              <a:ln>
                <a:noFill/>
              </a:ln>
              <a:solidFill>
                <a:srgbClr val="FF0000"/>
              </a:solidFill>
              <a:effectLst/>
              <a:uLnTx/>
              <a:uFillTx/>
              <a:latin typeface="IBM Plex Sans Light" panose="020B0403050203000203" pitchFamily="34" charset="0"/>
              <a:ea typeface="+mj-ea"/>
              <a:cs typeface="+mj-cs"/>
              <a:sym typeface="IBM Plex Sans Light"/>
            </a:endParaRPr>
          </a:p>
        </p:txBody>
      </p:sp>
      <p:sp>
        <p:nvSpPr>
          <p:cNvPr id="16" name="TextBox 15">
            <a:extLst>
              <a:ext uri="{FF2B5EF4-FFF2-40B4-BE49-F238E27FC236}">
                <a16:creationId xmlns:a16="http://schemas.microsoft.com/office/drawing/2014/main" id="{3EB18404-6D6F-8166-0AC7-FD0AB180DEFF}"/>
              </a:ext>
            </a:extLst>
          </p:cNvPr>
          <p:cNvSpPr txBox="1"/>
          <p:nvPr/>
        </p:nvSpPr>
        <p:spPr>
          <a:xfrm>
            <a:off x="681813" y="2375734"/>
            <a:ext cx="3084718" cy="2077492"/>
          </a:xfrm>
          <a:prstGeom prst="rect">
            <a:avLst/>
          </a:prstGeom>
          <a:noFill/>
        </p:spPr>
        <p:txBody>
          <a:bodyPr wrap="square">
            <a:spAutoFit/>
          </a:bodyPr>
          <a:lstStyle/>
          <a:p>
            <a:pPr marL="171450" indent="-171450">
              <a:spcBef>
                <a:spcPts val="600"/>
              </a:spcBef>
              <a:buFont typeface="Arial" panose="020B0604020202020204" pitchFamily="34" charset="0"/>
              <a:buChar char="•"/>
              <a:defRPr sz="1200">
                <a:latin typeface="IBM Plex Sans Medm"/>
                <a:ea typeface="IBM Plex Sans Medm"/>
                <a:cs typeface="IBM Plex Sans Medm"/>
                <a:sym typeface="IBM Plex Sans Medium"/>
              </a:defRPr>
            </a:pPr>
            <a:r>
              <a:rPr lang="en-US" sz="1100" dirty="0">
                <a:solidFill>
                  <a:srgbClr val="F3F3F3">
                    <a:lumMod val="10000"/>
                  </a:srgbClr>
                </a:solidFill>
                <a:latin typeface="IBM Plex Sans" panose="020B0503050203000203" pitchFamily="34" charset="0"/>
                <a:sym typeface="IBM Plex Sans Medium"/>
              </a:rPr>
              <a:t>Users identified (C-suite + practitioners)</a:t>
            </a: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Use cases identified &amp; aligned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lang="en-US" sz="1100" dirty="0">
                <a:solidFill>
                  <a:srgbClr val="F3F3F3">
                    <a:lumMod val="10000"/>
                  </a:srgbClr>
                </a:solidFill>
                <a:latin typeface="IBM Plex Sans" panose="020B0503050203000203" pitchFamily="34" charset="0"/>
                <a:sym typeface="IBM Plex Sans Medium"/>
              </a:rPr>
              <a:t>Understanding of key risk factors and corporate AI principles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Data</a:t>
            </a:r>
            <a:r>
              <a:rPr lang="en-US" sz="1100" dirty="0">
                <a:solidFill>
                  <a:srgbClr val="F3F3F3">
                    <a:lumMod val="10000"/>
                  </a:srgbClr>
                </a:solidFill>
                <a:latin typeface="IBM Plex Sans" panose="020B0503050203000203" pitchFamily="34" charset="0"/>
                <a:sym typeface="IBM Plex Sans Medium"/>
              </a:rPr>
              <a:t>/</a:t>
            </a: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model(s)/prompt architecture understood</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Scope &amp; success criteria defined</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Develop and align on a pilot plan​</a:t>
            </a:r>
            <a:endParaRPr lang="en-US" sz="1100" dirty="0">
              <a:solidFill>
                <a:srgbClr val="F3F3F3">
                  <a:lumMod val="10000"/>
                </a:srgbClr>
              </a:solidFill>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24" name="TextBox 23">
            <a:extLst>
              <a:ext uri="{FF2B5EF4-FFF2-40B4-BE49-F238E27FC236}">
                <a16:creationId xmlns:a16="http://schemas.microsoft.com/office/drawing/2014/main" id="{BF8989FF-85FB-BDF3-63B6-D5E717B6A95A}"/>
              </a:ext>
            </a:extLst>
          </p:cNvPr>
          <p:cNvSpPr txBox="1"/>
          <p:nvPr/>
        </p:nvSpPr>
        <p:spPr>
          <a:xfrm>
            <a:off x="681813" y="2048361"/>
            <a:ext cx="1028274"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Outcomes</a:t>
            </a:r>
          </a:p>
        </p:txBody>
      </p:sp>
      <p:sp>
        <p:nvSpPr>
          <p:cNvPr id="58" name="TextBox 57">
            <a:extLst>
              <a:ext uri="{FF2B5EF4-FFF2-40B4-BE49-F238E27FC236}">
                <a16:creationId xmlns:a16="http://schemas.microsoft.com/office/drawing/2014/main" id="{30635EBE-EC18-B0C0-C0FA-4DA62B189780}"/>
              </a:ext>
            </a:extLst>
          </p:cNvPr>
          <p:cNvSpPr txBox="1"/>
          <p:nvPr/>
        </p:nvSpPr>
        <p:spPr>
          <a:xfrm>
            <a:off x="681813" y="1661115"/>
            <a:ext cx="308471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r>
              <a:rPr kumimoji="0" lang="en-US" sz="1200" b="1" i="0" u="none" strike="noStrike" kern="1200" cap="none" spc="0" normalizeH="0" baseline="0" noProof="0" dirty="0">
                <a:ln>
                  <a:noFill/>
                </a:ln>
                <a:solidFill>
                  <a:srgbClr val="000000"/>
                </a:solidFill>
                <a:effectLst/>
                <a:uLnTx/>
                <a:uFillTx/>
                <a:latin typeface="IBM Plex Sans Light"/>
                <a:ea typeface="IBM Plex Sans" charset="0"/>
                <a:cs typeface="IBM Plex Sans" charset="0"/>
                <a:sym typeface="IBM Plex Sans Medium"/>
              </a:rPr>
              <a:t>2-8 Hours</a:t>
            </a:r>
          </a:p>
        </p:txBody>
      </p:sp>
      <p:sp>
        <p:nvSpPr>
          <p:cNvPr id="63" name="TextBox 62">
            <a:extLst>
              <a:ext uri="{FF2B5EF4-FFF2-40B4-BE49-F238E27FC236}">
                <a16:creationId xmlns:a16="http://schemas.microsoft.com/office/drawing/2014/main" id="{7CB6F958-C418-79F2-5D38-4C9954415CCC}"/>
              </a:ext>
            </a:extLst>
          </p:cNvPr>
          <p:cNvSpPr txBox="1"/>
          <p:nvPr/>
        </p:nvSpPr>
        <p:spPr>
          <a:xfrm>
            <a:off x="4162870" y="2387295"/>
            <a:ext cx="4553108" cy="2054409"/>
          </a:xfrm>
          <a:prstGeom prst="rect">
            <a:avLst/>
          </a:prstGeom>
          <a:noFill/>
        </p:spPr>
        <p:txBody>
          <a:bodyPr wrap="square">
            <a:spAutoFit/>
          </a:bodyPr>
          <a:lstStyle/>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lang="en-US" sz="1100" dirty="0">
                <a:solidFill>
                  <a:srgbClr val="F3F3F3">
                    <a:lumMod val="10000"/>
                  </a:srgbClr>
                </a:solidFill>
                <a:latin typeface="IBM Plex Sans" panose="020B0503050203000203" pitchFamily="34" charset="0"/>
                <a:sym typeface="IBM Plex Sans Light"/>
              </a:rPr>
              <a:t>Watsonx.governance implementation for agreed case showcasing one or more of lifecycle management, risk management, regulatory compliance </a:t>
            </a: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lang="en-US" sz="1100" dirty="0">
                <a:solidFill>
                  <a:srgbClr val="F3F3F3">
                    <a:lumMod val="10000"/>
                  </a:srgbClr>
                </a:solidFill>
                <a:latin typeface="IBM Plex Sans" panose="020B0503050203000203" pitchFamily="34" charset="0"/>
                <a:sym typeface="IBM Plex Sans Light"/>
              </a:rPr>
              <a:t>Dashboards and tools configured for target users</a:t>
            </a: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IBM input to your business case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Proof point and lessons learned captured</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Summary of the pilot project and video of the demo</a:t>
            </a: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lang="en-US" sz="1100" dirty="0">
                <a:solidFill>
                  <a:srgbClr val="F3F3F3">
                    <a:lumMod val="10000"/>
                  </a:srgbClr>
                </a:solidFill>
                <a:latin typeface="IBM Plex Sans" panose="020B0503050203000203" pitchFamily="34" charset="0"/>
                <a:sym typeface="IBM Plex Sans Light"/>
              </a:rPr>
              <a:t>Education and increased awareness of AI Governance best practices and automation options</a:t>
            </a: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65" name="TextBox 64">
            <a:extLst>
              <a:ext uri="{FF2B5EF4-FFF2-40B4-BE49-F238E27FC236}">
                <a16:creationId xmlns:a16="http://schemas.microsoft.com/office/drawing/2014/main" id="{E5601754-CF7B-CC99-B92E-6C5D75EA7BE8}"/>
              </a:ext>
            </a:extLst>
          </p:cNvPr>
          <p:cNvSpPr txBox="1"/>
          <p:nvPr/>
        </p:nvSpPr>
        <p:spPr>
          <a:xfrm>
            <a:off x="4162870" y="2059135"/>
            <a:ext cx="1028274"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Outcomes</a:t>
            </a:r>
          </a:p>
        </p:txBody>
      </p:sp>
      <p:sp>
        <p:nvSpPr>
          <p:cNvPr id="68" name="TextBox 67">
            <a:extLst>
              <a:ext uri="{FF2B5EF4-FFF2-40B4-BE49-F238E27FC236}">
                <a16:creationId xmlns:a16="http://schemas.microsoft.com/office/drawing/2014/main" id="{9F7EDBEA-44D4-FE33-C6E8-D86F2F723C26}"/>
              </a:ext>
            </a:extLst>
          </p:cNvPr>
          <p:cNvSpPr txBox="1"/>
          <p:nvPr/>
        </p:nvSpPr>
        <p:spPr>
          <a:xfrm>
            <a:off x="4162870" y="1661115"/>
            <a:ext cx="308471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r>
              <a:rPr kumimoji="0" lang="en-US" sz="1200" b="1" i="0" u="none" strike="noStrike" kern="1200" cap="none" spc="0" normalizeH="0" baseline="0" noProof="0" dirty="0">
                <a:ln>
                  <a:noFill/>
                </a:ln>
                <a:effectLst/>
                <a:uLnTx/>
                <a:uFillTx/>
                <a:latin typeface="IBM Plex Sans Light"/>
                <a:ea typeface="IBM Plex Sans" charset="0"/>
                <a:cs typeface="IBM Plex Sans" charset="0"/>
                <a:sym typeface="IBM Plex Sans Medium"/>
              </a:rPr>
              <a:t>2 to 4 weeks</a:t>
            </a:r>
          </a:p>
        </p:txBody>
      </p:sp>
      <p:sp>
        <p:nvSpPr>
          <p:cNvPr id="72" name="TextBox 71">
            <a:extLst>
              <a:ext uri="{FF2B5EF4-FFF2-40B4-BE49-F238E27FC236}">
                <a16:creationId xmlns:a16="http://schemas.microsoft.com/office/drawing/2014/main" id="{5CDEB659-FDDF-09F9-099A-C3FB141C6EA6}"/>
              </a:ext>
            </a:extLst>
          </p:cNvPr>
          <p:cNvSpPr txBox="1"/>
          <p:nvPr/>
        </p:nvSpPr>
        <p:spPr>
          <a:xfrm>
            <a:off x="9008822" y="2486717"/>
            <a:ext cx="2957006" cy="1392689"/>
          </a:xfrm>
          <a:prstGeom prst="rect">
            <a:avLst/>
          </a:prstGeom>
          <a:noFill/>
        </p:spPr>
        <p:txBody>
          <a:bodyPr wrap="square">
            <a:spAutoFit/>
          </a:bodyPr>
          <a:lstStyle/>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Steps to expand and take the pilot into </a:t>
            </a:r>
            <a:r>
              <a:rPr lang="en-US" sz="1100" dirty="0">
                <a:solidFill>
                  <a:srgbClr val="F3F3F3">
                    <a:lumMod val="10000"/>
                  </a:srgbClr>
                </a:solidFill>
                <a:latin typeface="IBM Plex Sans" panose="020B0503050203000203" pitchFamily="34" charset="0"/>
                <a:sym typeface="IBM Plex Sans Medium"/>
              </a:rPr>
              <a:t>p</a:t>
            </a:r>
            <a:r>
              <a:rPr kumimoji="0" lang="en-US" sz="1100" b="0" i="0" u="none" strike="noStrike" kern="1200" cap="none" spc="0" normalizeH="0" baseline="0" noProof="0" dirty="0" err="1">
                <a:ln>
                  <a:noFill/>
                </a:ln>
                <a:solidFill>
                  <a:srgbClr val="F3F3F3">
                    <a:lumMod val="10000"/>
                  </a:srgbClr>
                </a:solidFill>
                <a:effectLst/>
                <a:uLnTx/>
                <a:uFillTx/>
                <a:latin typeface="IBM Plex Sans" panose="020B0503050203000203" pitchFamily="34" charset="0"/>
                <a:sym typeface="IBM Plex Sans Medium"/>
              </a:rPr>
              <a:t>roduction</a:t>
            </a: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 </a:t>
            </a:r>
          </a:p>
          <a:p>
            <a:pPr marL="171450" indent="-171450">
              <a:spcBef>
                <a:spcPts val="300"/>
              </a:spcBef>
              <a:buFont typeface="Arial" panose="020B0604020202020204" pitchFamily="34" charset="0"/>
              <a:buChar char="•"/>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prstClr val="black"/>
                </a:solidFill>
                <a:effectLst/>
                <a:uLnTx/>
                <a:uFillTx/>
                <a:latin typeface="IBM Plex Sans" panose="020B0503050203000203" pitchFamily="34" charset="0"/>
                <a:sym typeface="IBM Plex Sans Medium"/>
              </a:rPr>
              <a:t>Knowledge transferred to your teams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prstClr val="black"/>
                </a:solidFill>
                <a:effectLst/>
                <a:uLnTx/>
                <a:uFillTx/>
                <a:latin typeface="IBM Plex Sans" panose="020B0503050203000203" pitchFamily="34" charset="0"/>
                <a:sym typeface="IBM Plex Sans Medium"/>
              </a:rPr>
              <a:t>Proposal from IBM to meet services needs for responsibly curated generative AI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Identification of additional use cases</a:t>
            </a:r>
          </a:p>
        </p:txBody>
      </p:sp>
      <p:sp>
        <p:nvSpPr>
          <p:cNvPr id="74" name="TextBox 73">
            <a:extLst>
              <a:ext uri="{FF2B5EF4-FFF2-40B4-BE49-F238E27FC236}">
                <a16:creationId xmlns:a16="http://schemas.microsoft.com/office/drawing/2014/main" id="{13C68354-EBC1-CD14-8249-20BE0B497CEA}"/>
              </a:ext>
            </a:extLst>
          </p:cNvPr>
          <p:cNvSpPr txBox="1"/>
          <p:nvPr/>
        </p:nvSpPr>
        <p:spPr>
          <a:xfrm>
            <a:off x="9008822" y="2062003"/>
            <a:ext cx="1028274"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Outcomes</a:t>
            </a:r>
          </a:p>
        </p:txBody>
      </p:sp>
      <p:sp>
        <p:nvSpPr>
          <p:cNvPr id="4" name="TextBox 3">
            <a:extLst>
              <a:ext uri="{FF2B5EF4-FFF2-40B4-BE49-F238E27FC236}">
                <a16:creationId xmlns:a16="http://schemas.microsoft.com/office/drawing/2014/main" id="{DB233197-7D04-CCE0-3B33-8E9A2ABB039E}"/>
              </a:ext>
            </a:extLst>
          </p:cNvPr>
          <p:cNvSpPr txBox="1"/>
          <p:nvPr/>
        </p:nvSpPr>
        <p:spPr>
          <a:xfrm>
            <a:off x="681812" y="4655115"/>
            <a:ext cx="3189617" cy="190821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Design Thinking Interactive Workshop(s) covering:</a:t>
            </a: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Use Case Alignment</a:t>
            </a: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Solution Discovery </a:t>
            </a: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Pilot Scoping</a:t>
            </a:r>
            <a:endParaRPr lang="en-US" sz="1100" dirty="0">
              <a:solidFill>
                <a:srgbClr val="F3F3F3">
                  <a:lumMod val="10000"/>
                </a:srgbClr>
              </a:solidFill>
              <a:latin typeface="IBM Plex Sans" panose="020B0503050203000203" pitchFamily="34" charset="0"/>
              <a:sym typeface="IBM Plex Sans Medium"/>
            </a:endParaRP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i="0" u="none" strike="noStrike" kern="1200" cap="none" spc="0" normalizeH="0" baseline="0" noProof="0" dirty="0">
                <a:ln>
                  <a:noFill/>
                </a:ln>
                <a:effectLst/>
                <a:uLnTx/>
                <a:uFillTx/>
                <a:latin typeface="IBM Plex Sans" panose="020B0503050203000203" pitchFamily="34" charset="0"/>
                <a:sym typeface="IBM Plex Sans Medium"/>
              </a:rPr>
              <a:t>Layers of Effect</a:t>
            </a:r>
          </a:p>
          <a:p>
            <a:pPr marL="6286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lang="en-US" sz="1100" dirty="0">
                <a:latin typeface="IBM Plex Sans" panose="020B0503050203000203" pitchFamily="34" charset="0"/>
                <a:sym typeface="IBM Plex Sans Medium"/>
              </a:rPr>
              <a:t>AI Governance</a:t>
            </a:r>
            <a:endParaRPr kumimoji="0" lang="en-US" sz="1100" i="0" u="none" strike="noStrike" kern="1200" cap="none" spc="0" normalizeH="0" baseline="0" noProof="0" dirty="0">
              <a:ln>
                <a:noFill/>
              </a:ln>
              <a:effectLst/>
              <a:uLnTx/>
              <a:uFillTx/>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Trustworthy AI for Leaders </a:t>
            </a:r>
            <a:r>
              <a:rPr lang="en-US" sz="1100" dirty="0">
                <a:solidFill>
                  <a:srgbClr val="F3F3F3">
                    <a:lumMod val="10000"/>
                  </a:srgbClr>
                </a:solidFill>
                <a:latin typeface="IBM Plex Sans" panose="020B0503050203000203" pitchFamily="34" charset="0"/>
                <a:sym typeface="IBM Plex Sans Medium"/>
              </a:rPr>
              <a:t>class</a:t>
            </a:r>
          </a:p>
        </p:txBody>
      </p:sp>
      <p:sp>
        <p:nvSpPr>
          <p:cNvPr id="5" name="TextBox 4">
            <a:extLst>
              <a:ext uri="{FF2B5EF4-FFF2-40B4-BE49-F238E27FC236}">
                <a16:creationId xmlns:a16="http://schemas.microsoft.com/office/drawing/2014/main" id="{1FA4EAAD-749A-4798-747E-0051CB2CAA14}"/>
              </a:ext>
            </a:extLst>
          </p:cNvPr>
          <p:cNvSpPr txBox="1"/>
          <p:nvPr/>
        </p:nvSpPr>
        <p:spPr>
          <a:xfrm>
            <a:off x="681813" y="4340764"/>
            <a:ext cx="1962153"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Approach / Activities </a:t>
            </a:r>
          </a:p>
        </p:txBody>
      </p:sp>
      <p:cxnSp>
        <p:nvCxnSpPr>
          <p:cNvPr id="6" name="Straight Connector 5" descr="Vertical column divider line">
            <a:extLst>
              <a:ext uri="{FF2B5EF4-FFF2-40B4-BE49-F238E27FC236}">
                <a16:creationId xmlns:a16="http://schemas.microsoft.com/office/drawing/2014/main" id="{95445A2B-0C28-5D57-A420-1FA9D2DA4384}"/>
              </a:ext>
            </a:extLst>
          </p:cNvPr>
          <p:cNvCxnSpPr>
            <a:cxnSpLocks/>
          </p:cNvCxnSpPr>
          <p:nvPr/>
        </p:nvCxnSpPr>
        <p:spPr bwMode="auto">
          <a:xfrm>
            <a:off x="3810485" y="873217"/>
            <a:ext cx="0" cy="54845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descr="Vertical column divider line">
            <a:extLst>
              <a:ext uri="{FF2B5EF4-FFF2-40B4-BE49-F238E27FC236}">
                <a16:creationId xmlns:a16="http://schemas.microsoft.com/office/drawing/2014/main" id="{D7BDB082-B752-B1F8-AFA7-F3208CFC34D5}"/>
              </a:ext>
            </a:extLst>
          </p:cNvPr>
          <p:cNvCxnSpPr>
            <a:cxnSpLocks/>
          </p:cNvCxnSpPr>
          <p:nvPr/>
        </p:nvCxnSpPr>
        <p:spPr bwMode="auto">
          <a:xfrm>
            <a:off x="8789355" y="873217"/>
            <a:ext cx="0" cy="5484552"/>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7752B96-1090-A39E-D682-599199B4F8D9}"/>
              </a:ext>
            </a:extLst>
          </p:cNvPr>
          <p:cNvSpPr txBox="1"/>
          <p:nvPr/>
        </p:nvSpPr>
        <p:spPr>
          <a:xfrm>
            <a:off x="4162870" y="4859369"/>
            <a:ext cx="4626485" cy="207749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Setup dev and runtime environment(s)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Identify, source, and prepare data</a:t>
            </a:r>
            <a:r>
              <a:rPr lang="en-US" sz="1100" dirty="0">
                <a:solidFill>
                  <a:srgbClr val="F3F3F3">
                    <a:lumMod val="10000"/>
                  </a:srgbClr>
                </a:solidFill>
                <a:latin typeface="IBM Plex Sans" panose="020B0503050203000203" pitchFamily="34" charset="0"/>
                <a:sym typeface="IBM Plex Sans Medium"/>
              </a:rPr>
              <a:t>, models, and prompts</a:t>
            </a: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Configure model/prompt lifecycle risk parameters relevant to regulations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lang="en-US" sz="1100" dirty="0">
                <a:solidFill>
                  <a:srgbClr val="F3F3F3">
                    <a:lumMod val="10000"/>
                  </a:srgbClr>
                </a:solidFill>
                <a:latin typeface="IBM Plex Sans" panose="020B0503050203000203" pitchFamily="34" charset="0"/>
                <a:sym typeface="IBM Plex Sans Medium"/>
              </a:rPr>
              <a:t>Configure approval workflows, if needed, for model lifecycle governance</a:t>
            </a: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Execute regular playbacks with sponsors &amp; stakeholders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19" name="TextBox 18">
            <a:extLst>
              <a:ext uri="{FF2B5EF4-FFF2-40B4-BE49-F238E27FC236}">
                <a16:creationId xmlns:a16="http://schemas.microsoft.com/office/drawing/2014/main" id="{D895057E-0D6E-CCE2-26FF-E08835A015AB}"/>
              </a:ext>
            </a:extLst>
          </p:cNvPr>
          <p:cNvSpPr txBox="1"/>
          <p:nvPr/>
        </p:nvSpPr>
        <p:spPr>
          <a:xfrm>
            <a:off x="4281712" y="4565307"/>
            <a:ext cx="1962153"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Approach / Activities </a:t>
            </a:r>
          </a:p>
        </p:txBody>
      </p:sp>
      <p:sp>
        <p:nvSpPr>
          <p:cNvPr id="20" name="TextBox 19">
            <a:extLst>
              <a:ext uri="{FF2B5EF4-FFF2-40B4-BE49-F238E27FC236}">
                <a16:creationId xmlns:a16="http://schemas.microsoft.com/office/drawing/2014/main" id="{AD0CB9ED-534C-EB48-C950-2654E6F715DF}"/>
              </a:ext>
            </a:extLst>
          </p:cNvPr>
          <p:cNvSpPr txBox="1"/>
          <p:nvPr/>
        </p:nvSpPr>
        <p:spPr>
          <a:xfrm>
            <a:off x="9008822" y="4766769"/>
            <a:ext cx="3024682" cy="116955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Knowledge transfer sessions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r>
              <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rPr>
              <a:t>Actionable Roadmap &amp; planning workshop(s)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200">
                <a:latin typeface="IBM Plex Sans Medm"/>
                <a:ea typeface="IBM Plex Sans Medm"/>
                <a:cs typeface="IBM Plex Sans Med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a:p>
            <a:pPr marL="0" marR="0" lvl="0" indent="0" algn="l" defTabSz="914400" rtl="0" eaLnBrk="1" fontAlgn="auto" latinLnBrk="0" hangingPunct="1">
              <a:lnSpc>
                <a:spcPct val="100000"/>
              </a:lnSpc>
              <a:spcBef>
                <a:spcPts val="600"/>
              </a:spcBef>
              <a:spcAft>
                <a:spcPts val="0"/>
              </a:spcAft>
              <a:buClrTx/>
              <a:buSzTx/>
              <a:buFontTx/>
              <a:buNone/>
              <a:tabLst/>
              <a:defRPr sz="1200">
                <a:latin typeface="IBM Plex Sans Medm"/>
                <a:ea typeface="IBM Plex Sans Medm"/>
                <a:cs typeface="IBM Plex Sans Medm"/>
                <a:sym typeface="IBM Plex Sans Medium"/>
              </a:defRPr>
            </a:pPr>
            <a:endParaRPr kumimoji="0" lang="en-US" sz="1100" b="0" i="0" u="none" strike="noStrike" kern="1200" cap="none" spc="0" normalizeH="0" baseline="0" noProof="0" dirty="0">
              <a:ln>
                <a:noFill/>
              </a:ln>
              <a:solidFill>
                <a:srgbClr val="F3F3F3">
                  <a:lumMod val="10000"/>
                </a:srgbClr>
              </a:solidFill>
              <a:effectLst/>
              <a:uLnTx/>
              <a:uFillTx/>
              <a:latin typeface="IBM Plex Sans" panose="020B0503050203000203" pitchFamily="34" charset="0"/>
              <a:sym typeface="IBM Plex Sans Medium"/>
            </a:endParaRPr>
          </a:p>
        </p:txBody>
      </p:sp>
      <p:sp>
        <p:nvSpPr>
          <p:cNvPr id="23" name="TextBox 22">
            <a:extLst>
              <a:ext uri="{FF2B5EF4-FFF2-40B4-BE49-F238E27FC236}">
                <a16:creationId xmlns:a16="http://schemas.microsoft.com/office/drawing/2014/main" id="{D9B57346-4C4A-BCDF-8E06-651CC54B148D}"/>
              </a:ext>
            </a:extLst>
          </p:cNvPr>
          <p:cNvSpPr txBox="1"/>
          <p:nvPr/>
        </p:nvSpPr>
        <p:spPr>
          <a:xfrm>
            <a:off x="9008822" y="4472707"/>
            <a:ext cx="1962153" cy="307777"/>
          </a:xfrm>
          <a:prstGeom prst="rect">
            <a:avLst/>
          </a:prstGeom>
          <a:noFill/>
        </p:spPr>
        <p:txBody>
          <a:bodyPr wrap="square">
            <a:spAutoFit/>
          </a:bodyPr>
          <a:lstStyle/>
          <a:p>
            <a:pPr marL="0" marR="0" lvl="0" indent="0" algn="l" defTabSz="457097"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F62FE"/>
                </a:solidFill>
                <a:effectLst/>
                <a:uLnTx/>
                <a:uFillTx/>
                <a:latin typeface="IBM Plex Sans Medm" panose="020B0503050203000203" pitchFamily="34" charset="0"/>
                <a:ea typeface="+mn-ea"/>
                <a:cs typeface="+mn-cs"/>
                <a:sym typeface="IBM Plex Sans Light"/>
              </a:rPr>
              <a:t>Approach / Activities </a:t>
            </a:r>
          </a:p>
        </p:txBody>
      </p:sp>
      <p:sp>
        <p:nvSpPr>
          <p:cNvPr id="3" name="TextBox 2">
            <a:extLst>
              <a:ext uri="{FF2B5EF4-FFF2-40B4-BE49-F238E27FC236}">
                <a16:creationId xmlns:a16="http://schemas.microsoft.com/office/drawing/2014/main" id="{CF1C0E73-5453-78E7-BE52-A8F0EB49F87A}"/>
              </a:ext>
            </a:extLst>
          </p:cNvPr>
          <p:cNvSpPr txBox="1"/>
          <p:nvPr/>
        </p:nvSpPr>
        <p:spPr>
          <a:xfrm>
            <a:off x="463761" y="572106"/>
            <a:ext cx="11147742" cy="338554"/>
          </a:xfrm>
          <a:prstGeom prst="rect">
            <a:avLst/>
          </a:prstGeom>
          <a:noFill/>
        </p:spPr>
        <p:txBody>
          <a:bodyPr wrap="square" rtlCol="0">
            <a:spAutoFit/>
          </a:bodyPr>
          <a:lstStyle/>
          <a:p>
            <a:r>
              <a:rPr kumimoji="0" lang="en-US" sz="1600" b="1" i="0" u="none" strike="noStrike" kern="0" cap="none" spc="0" normalizeH="0" baseline="0" noProof="0" dirty="0">
                <a:ln>
                  <a:noFill/>
                </a:ln>
                <a:solidFill>
                  <a:srgbClr val="FF0000"/>
                </a:solidFill>
                <a:effectLst/>
                <a:uLnTx/>
                <a:uFillTx/>
                <a:latin typeface="IBM Plex Sans Light" panose="020B0403050203000203" pitchFamily="34" charset="0"/>
                <a:ea typeface="+mj-ea"/>
                <a:cs typeface="+mj-cs"/>
                <a:sym typeface="IBM Plex Sans Light"/>
              </a:rPr>
              <a:t>internal note: this</a:t>
            </a:r>
            <a:r>
              <a:rPr kumimoji="0" lang="en-US" sz="1600" b="1" i="0" u="none" strike="noStrike" kern="0" cap="none" spc="0" normalizeH="0" noProof="0" dirty="0">
                <a:ln>
                  <a:noFill/>
                </a:ln>
                <a:solidFill>
                  <a:srgbClr val="FF0000"/>
                </a:solidFill>
                <a:effectLst/>
                <a:uLnTx/>
                <a:uFillTx/>
                <a:latin typeface="IBM Plex Sans Light" panose="020B0403050203000203" pitchFamily="34" charset="0"/>
                <a:ea typeface="+mj-ea"/>
                <a:cs typeface="+mj-cs"/>
                <a:sym typeface="IBM Plex Sans Light"/>
              </a:rPr>
              <a:t> version can be used when IBM Consulting is not involved – see notes section for more information</a:t>
            </a:r>
            <a:endParaRPr lang="en-CA" sz="1600" dirty="0"/>
          </a:p>
        </p:txBody>
      </p:sp>
    </p:spTree>
    <p:extLst>
      <p:ext uri="{BB962C8B-B14F-4D97-AF65-F5344CB8AC3E}">
        <p14:creationId xmlns:p14="http://schemas.microsoft.com/office/powerpoint/2010/main" val="4220919895"/>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_THEME">
  <a:themeElements>
    <a:clrScheme name="IBM1">
      <a:dk1>
        <a:srgbClr val="FFFFFF"/>
      </a:dk1>
      <a:lt1>
        <a:srgbClr val="FFFFFF"/>
      </a:lt1>
      <a:dk2>
        <a:srgbClr val="C6C6C6"/>
      </a:dk2>
      <a:lt2>
        <a:srgbClr val="515151"/>
      </a:lt2>
      <a:accent1>
        <a:srgbClr val="002C9C"/>
      </a:accent1>
      <a:accent2>
        <a:srgbClr val="0F61FE"/>
      </a:accent2>
      <a:accent3>
        <a:srgbClr val="82CFFF"/>
      </a:accent3>
      <a:accent4>
        <a:srgbClr val="9EF0F0"/>
      </a:accent4>
      <a:accent5>
        <a:srgbClr val="F3F3F3"/>
      </a:accent5>
      <a:accent6>
        <a:srgbClr val="FFD7D9"/>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THEME" id="{FC3F675E-09E5-8645-A65A-FF6E798CF525}" vid="{B213711B-C150-8742-90C1-74B4DBB8EE97}"/>
    </a:ext>
  </a:extLst>
</a:theme>
</file>

<file path=ppt/theme/theme3.xml><?xml version="1.0" encoding="utf-8"?>
<a:theme xmlns:a="http://schemas.openxmlformats.org/drawingml/2006/main" name="IBM 2022 Master template">
  <a:themeElements>
    <a:clrScheme name="IBM 2022 Master template">
      <a:dk1>
        <a:srgbClr val="FFFFFF"/>
      </a:dk1>
      <a:lt1>
        <a:srgbClr val="FFFFFF"/>
      </a:lt1>
      <a:dk2>
        <a:srgbClr val="A7A7A7"/>
      </a:dk2>
      <a:lt2>
        <a:srgbClr val="535353"/>
      </a:lt2>
      <a:accent1>
        <a:srgbClr val="002D9C"/>
      </a:accent1>
      <a:accent2>
        <a:srgbClr val="0F62FE"/>
      </a:accent2>
      <a:accent3>
        <a:srgbClr val="82CFFF"/>
      </a:accent3>
      <a:accent4>
        <a:srgbClr val="9EF0F0"/>
      </a:accent4>
      <a:accent5>
        <a:srgbClr val="E0E0E0"/>
      </a:accent5>
      <a:accent6>
        <a:srgbClr val="FCF4D6"/>
      </a:accent6>
      <a:hlink>
        <a:srgbClr val="0000FF"/>
      </a:hlink>
      <a:folHlink>
        <a:srgbClr val="FF00FF"/>
      </a:folHlink>
    </a:clrScheme>
    <a:fontScheme name="IBM 2022 Master template">
      <a:majorFont>
        <a:latin typeface="IBM Plex Sans Light"/>
        <a:ea typeface="IBM Plex Sans Light"/>
        <a:cs typeface="IBM Plex Sans Light"/>
      </a:majorFont>
      <a:minorFont>
        <a:latin typeface="IBM Plex Sans"/>
        <a:ea typeface="IBM Plex Sans"/>
        <a:cs typeface="IBM Plex Sans"/>
      </a:minorFont>
    </a:fontScheme>
    <a:fmtScheme name="IBM 2022 Master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FillTx/>
            <a:latin typeface="IBM Plex Sans Medium"/>
            <a:ea typeface="IBM Plex Sans Medium"/>
            <a:cs typeface="IBM Plex Sans Medium"/>
            <a:sym typeface="IBM Plex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9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Apresentação1" id="{F8F070C5-8E27-0E40-8060-0751D3E3B941}" vid="{3D1E2580-CDCB-B94D-88D9-A25308E26F91}"/>
    </a:ext>
  </a:extLst>
</a:theme>
</file>

<file path=ppt/theme/theme5.xml><?xml version="1.0" encoding="utf-8"?>
<a:theme xmlns:a="http://schemas.openxmlformats.org/drawingml/2006/main" name="1_IBM 2022 Master template">
  <a:themeElements>
    <a:clrScheme name="IBM 2022 Master template">
      <a:dk1>
        <a:srgbClr val="FFFFFF"/>
      </a:dk1>
      <a:lt1>
        <a:srgbClr val="FFFFFF"/>
      </a:lt1>
      <a:dk2>
        <a:srgbClr val="A7A7A7"/>
      </a:dk2>
      <a:lt2>
        <a:srgbClr val="535353"/>
      </a:lt2>
      <a:accent1>
        <a:srgbClr val="002D9C"/>
      </a:accent1>
      <a:accent2>
        <a:srgbClr val="0F62FE"/>
      </a:accent2>
      <a:accent3>
        <a:srgbClr val="82CFFF"/>
      </a:accent3>
      <a:accent4>
        <a:srgbClr val="9EF0F0"/>
      </a:accent4>
      <a:accent5>
        <a:srgbClr val="E0E0E0"/>
      </a:accent5>
      <a:accent6>
        <a:srgbClr val="FCF4D6"/>
      </a:accent6>
      <a:hlink>
        <a:srgbClr val="0000FF"/>
      </a:hlink>
      <a:folHlink>
        <a:srgbClr val="FF00FF"/>
      </a:folHlink>
    </a:clrScheme>
    <a:fontScheme name="IBM 2022 Master template">
      <a:majorFont>
        <a:latin typeface="IBM Plex Sans Light"/>
        <a:ea typeface="IBM Plex Sans Light"/>
        <a:cs typeface="IBM Plex Sans Light"/>
      </a:majorFont>
      <a:minorFont>
        <a:latin typeface="IBM Plex Sans"/>
        <a:ea typeface="IBM Plex Sans"/>
        <a:cs typeface="IBM Plex Sans"/>
      </a:minorFont>
    </a:fontScheme>
    <a:fmtScheme name="IBM 2022 Master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FillTx/>
            <a:latin typeface="IBM Plex Sans Medium"/>
            <a:ea typeface="IBM Plex Sans Medium"/>
            <a:cs typeface="IBM Plex Sans Medium"/>
            <a:sym typeface="IBM Plex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2571</TotalTime>
  <Words>2552</Words>
  <Application>Microsoft Office PowerPoint</Application>
  <PresentationFormat>Widescreen</PresentationFormat>
  <Paragraphs>328</Paragraphs>
  <Slides>14</Slides>
  <Notes>9</Notes>
  <HiddenSlides>2</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14</vt:i4>
      </vt:variant>
    </vt:vector>
  </HeadingPairs>
  <TitlesOfParts>
    <vt:vector size="38" baseType="lpstr">
      <vt:lpstr>Arial</vt:lpstr>
      <vt:lpstr>Calibri</vt:lpstr>
      <vt:lpstr>Calibri Light</vt:lpstr>
      <vt:lpstr>Courier New</vt:lpstr>
      <vt:lpstr>Helvetica</vt:lpstr>
      <vt:lpstr>Helvetica Light</vt:lpstr>
      <vt:lpstr>HelvNeue Light for IBM</vt:lpstr>
      <vt:lpstr>IBM Plex Mono</vt:lpstr>
      <vt:lpstr>IBM Plex Mono Medium</vt:lpstr>
      <vt:lpstr>IBM Plex Sans</vt:lpstr>
      <vt:lpstr>IBM Plex Sans ExtraLight</vt:lpstr>
      <vt:lpstr>IBM Plex Sans Light</vt:lpstr>
      <vt:lpstr>IBM Plex Sans Medium</vt:lpstr>
      <vt:lpstr>IBM Plex Sans Medm</vt:lpstr>
      <vt:lpstr>IBM Plex Sans Regular</vt:lpstr>
      <vt:lpstr>IBM Plex Sans SemiBold</vt:lpstr>
      <vt:lpstr>IBM Plex Sans SmBld</vt:lpstr>
      <vt:lpstr>IBM Plex Sans Text</vt:lpstr>
      <vt:lpstr>Wingdings</vt:lpstr>
      <vt:lpstr>Office Theme</vt:lpstr>
      <vt:lpstr>IBM_THEME</vt:lpstr>
      <vt:lpstr>IBM 2022 Master template</vt:lpstr>
      <vt:lpstr>9_IBM Brand Template 2022</vt:lpstr>
      <vt:lpstr>1_IBM 2022 Master template</vt:lpstr>
      <vt:lpstr>watsonx  pilot program  Client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Details</vt:lpstr>
      <vt:lpstr> Use Case Alignment Workshop</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watsonx Pilot client facing</dc:title>
  <dc:creator>Farzaneh Ghods</dc:creator>
  <cp:lastModifiedBy>Bill Millett</cp:lastModifiedBy>
  <cp:revision>43</cp:revision>
  <dcterms:created xsi:type="dcterms:W3CDTF">2023-06-30T19:19:17Z</dcterms:created>
  <dcterms:modified xsi:type="dcterms:W3CDTF">2024-02-15T20:07:16Z</dcterms:modified>
</cp:coreProperties>
</file>